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embeddedFontLst>
    <p:embeddedFont>
      <p:font typeface="Algerian" panose="04020705040A02060702" pitchFamily="82" charset="0"/>
      <p:regular r:id="rId16"/>
    </p:embeddedFont>
    <p:embeddedFont>
      <p:font typeface="Calibri" panose="020F0502020204030204" pitchFamily="34" charset="0"/>
      <p:regular r:id="rId17"/>
      <p:bold r:id="rId18"/>
      <p:italic r:id="rId19"/>
      <p:boldItalic r:id="rId20"/>
    </p:embeddedFont>
    <p:embeddedFont>
      <p:font typeface="Gill Sans" panose="020B0604020202020204" charset="0"/>
      <p:regular r:id="rId21"/>
      <p:bold r:id="rId22"/>
    </p:embeddedFont>
    <p:embeddedFont>
      <p:font typeface="Roboto" panose="020B0604020202020204" charset="0"/>
      <p:regular r:id="rId23"/>
      <p:bold r:id="rId24"/>
      <p:italic r:id="rId25"/>
      <p:boldItalic r:id="rId26"/>
    </p:embeddedFont>
    <p:embeddedFont>
      <p:font typeface="Rockwell" panose="02060603020205020403" pitchFamily="18"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h+bagFxGvEVy4/ltI8J/CYNcmsQ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65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2.png>
</file>

<file path=ppt/media/image3.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6" name="Google Shape;336;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6" name="Google Shape;396;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4982e36c3549e495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4982e36c3549e49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23b527da330_1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23b527da330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4" name="Google Shape;414;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23b527da330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23b527da330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4" name="Google Shape;354;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0" name="Google Shape;360;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6" name="Google Shape;366;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2" name="Google Shape;372;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8" name="Google Shape;378;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4" name="Google Shape;38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0" name="Google Shape;390;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grpSp>
        <p:nvGrpSpPr>
          <p:cNvPr id="12" name="Google Shape;12;p12"/>
          <p:cNvGrpSpPr/>
          <p:nvPr/>
        </p:nvGrpSpPr>
        <p:grpSpPr>
          <a:xfrm>
            <a:off x="-329674" y="-59376"/>
            <a:ext cx="12515851" cy="6923799"/>
            <a:chOff x="-329674" y="-51881"/>
            <a:chExt cx="12515851" cy="6923799"/>
          </a:xfrm>
        </p:grpSpPr>
        <p:sp>
          <p:nvSpPr>
            <p:cNvPr id="13" name="Google Shape;13;p12"/>
            <p:cNvSpPr/>
            <p:nvPr/>
          </p:nvSpPr>
          <p:spPr>
            <a:xfrm>
              <a:off x="-329674" y="1298404"/>
              <a:ext cx="9702801" cy="5573511"/>
            </a:xfrm>
            <a:custGeom>
              <a:avLst/>
              <a:gdLst/>
              <a:ahLst/>
              <a:cxnLst/>
              <a:rect l="l" t="t" r="r" b="b"/>
              <a:pathLst>
                <a:path w="2038" h="1169" extrusionOk="0">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2"/>
            <p:cNvSpPr/>
            <p:nvPr/>
          </p:nvSpPr>
          <p:spPr>
            <a:xfrm>
              <a:off x="670451" y="2018236"/>
              <a:ext cx="7373937" cy="4848891"/>
            </a:xfrm>
            <a:custGeom>
              <a:avLst/>
              <a:gdLst/>
              <a:ahLst/>
              <a:cxnLst/>
              <a:rect l="l" t="t" r="r" b="b"/>
              <a:pathLst>
                <a:path w="1549" h="1017" extrusionOk="0">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12"/>
            <p:cNvSpPr/>
            <p:nvPr/>
          </p:nvSpPr>
          <p:spPr>
            <a:xfrm>
              <a:off x="251351" y="1788400"/>
              <a:ext cx="8035927" cy="5083517"/>
            </a:xfrm>
            <a:custGeom>
              <a:avLst/>
              <a:gdLst/>
              <a:ahLst/>
              <a:cxnLst/>
              <a:rect l="l" t="t" r="r" b="b"/>
              <a:pathLst>
                <a:path w="1688" h="1066" extrusionOk="0">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2"/>
            <p:cNvSpPr/>
            <p:nvPr/>
          </p:nvSpPr>
          <p:spPr>
            <a:xfrm>
              <a:off x="-1061" y="549842"/>
              <a:ext cx="10334628" cy="6322076"/>
            </a:xfrm>
            <a:custGeom>
              <a:avLst/>
              <a:gdLst/>
              <a:ahLst/>
              <a:cxnLst/>
              <a:rect l="l" t="t" r="r" b="b"/>
              <a:pathLst>
                <a:path w="2171" h="1326" extrusionOk="0">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2"/>
            <p:cNvSpPr/>
            <p:nvPr/>
          </p:nvSpPr>
          <p:spPr>
            <a:xfrm>
              <a:off x="3701" y="6186246"/>
              <a:ext cx="504825" cy="681527"/>
            </a:xfrm>
            <a:custGeom>
              <a:avLst/>
              <a:gdLst/>
              <a:ahLst/>
              <a:cxnLst/>
              <a:rect l="l" t="t" r="r" b="b"/>
              <a:pathLst>
                <a:path w="106" h="143" extrusionOk="0">
                  <a:moveTo>
                    <a:pt x="0" y="0"/>
                  </a:moveTo>
                  <a:cubicBezTo>
                    <a:pt x="35" y="54"/>
                    <a:pt x="70" y="101"/>
                    <a:pt x="106" y="14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12"/>
            <p:cNvSpPr/>
            <p:nvPr/>
          </p:nvSpPr>
          <p:spPr>
            <a:xfrm>
              <a:off x="-1061" y="-51881"/>
              <a:ext cx="11091860" cy="6923797"/>
            </a:xfrm>
            <a:custGeom>
              <a:avLst/>
              <a:gdLst/>
              <a:ahLst/>
              <a:cxnLst/>
              <a:rect l="l" t="t" r="r" b="b"/>
              <a:pathLst>
                <a:path w="2330" h="1452" extrusionOk="0">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12"/>
            <p:cNvSpPr/>
            <p:nvPr/>
          </p:nvSpPr>
          <p:spPr>
            <a:xfrm>
              <a:off x="5426601" y="5579"/>
              <a:ext cx="5788026" cy="6847185"/>
            </a:xfrm>
            <a:custGeom>
              <a:avLst/>
              <a:gdLst/>
              <a:ahLst/>
              <a:cxnLst/>
              <a:rect l="l" t="t" r="r" b="b"/>
              <a:pathLst>
                <a:path w="1216" h="1436" extrusionOk="0">
                  <a:moveTo>
                    <a:pt x="1094" y="1436"/>
                  </a:moveTo>
                  <a:cubicBezTo>
                    <a:pt x="1216" y="1114"/>
                    <a:pt x="904" y="770"/>
                    <a:pt x="709" y="551"/>
                  </a:cubicBezTo>
                  <a:cubicBezTo>
                    <a:pt x="509" y="327"/>
                    <a:pt x="274" y="127"/>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2"/>
            <p:cNvSpPr/>
            <p:nvPr/>
          </p:nvSpPr>
          <p:spPr>
            <a:xfrm>
              <a:off x="-1061" y="5579"/>
              <a:ext cx="1057275" cy="614491"/>
            </a:xfrm>
            <a:custGeom>
              <a:avLst/>
              <a:gdLst/>
              <a:ahLst/>
              <a:cxnLst/>
              <a:rect l="l" t="t" r="r" b="b"/>
              <a:pathLst>
                <a:path w="222" h="129" extrusionOk="0">
                  <a:moveTo>
                    <a:pt x="222" y="0"/>
                  </a:moveTo>
                  <a:cubicBezTo>
                    <a:pt x="152" y="35"/>
                    <a:pt x="76" y="78"/>
                    <a:pt x="0" y="12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12"/>
            <p:cNvSpPr/>
            <p:nvPr/>
          </p:nvSpPr>
          <p:spPr>
            <a:xfrm>
              <a:off x="5821889" y="5579"/>
              <a:ext cx="5587999" cy="6866338"/>
            </a:xfrm>
            <a:custGeom>
              <a:avLst/>
              <a:gdLst/>
              <a:ahLst/>
              <a:cxnLst/>
              <a:rect l="l" t="t" r="r" b="b"/>
              <a:pathLst>
                <a:path w="1174" h="1440" extrusionOk="0">
                  <a:moveTo>
                    <a:pt x="1067" y="1440"/>
                  </a:moveTo>
                  <a:cubicBezTo>
                    <a:pt x="1174" y="1124"/>
                    <a:pt x="887" y="797"/>
                    <a:pt x="698" y="577"/>
                  </a:cubicBezTo>
                  <a:cubicBezTo>
                    <a:pt x="500" y="348"/>
                    <a:pt x="270" y="14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12"/>
            <p:cNvSpPr/>
            <p:nvPr/>
          </p:nvSpPr>
          <p:spPr>
            <a:xfrm>
              <a:off x="3701" y="790"/>
              <a:ext cx="595313" cy="352734"/>
            </a:xfrm>
            <a:custGeom>
              <a:avLst/>
              <a:gdLst/>
              <a:ahLst/>
              <a:cxnLst/>
              <a:rect l="l" t="t" r="r" b="b"/>
              <a:pathLst>
                <a:path w="125" h="74" extrusionOk="0">
                  <a:moveTo>
                    <a:pt x="125" y="0"/>
                  </a:moveTo>
                  <a:cubicBezTo>
                    <a:pt x="85" y="22"/>
                    <a:pt x="43" y="47"/>
                    <a:pt x="0" y="74"/>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12"/>
            <p:cNvSpPr/>
            <p:nvPr/>
          </p:nvSpPr>
          <p:spPr>
            <a:xfrm>
              <a:off x="6012389" y="5579"/>
              <a:ext cx="5497514" cy="6866338"/>
            </a:xfrm>
            <a:custGeom>
              <a:avLst/>
              <a:gdLst/>
              <a:ahLst/>
              <a:cxnLst/>
              <a:rect l="l" t="t" r="r" b="b"/>
              <a:pathLst>
                <a:path w="1155" h="1440" extrusionOk="0">
                  <a:moveTo>
                    <a:pt x="1056" y="1440"/>
                  </a:moveTo>
                  <a:cubicBezTo>
                    <a:pt x="1155" y="1123"/>
                    <a:pt x="875" y="801"/>
                    <a:pt x="686" y="580"/>
                  </a:cubicBezTo>
                  <a:cubicBezTo>
                    <a:pt x="491" y="352"/>
                    <a:pt x="264" y="145"/>
                    <a:pt x="0" y="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12"/>
            <p:cNvSpPr/>
            <p:nvPr/>
          </p:nvSpPr>
          <p:spPr>
            <a:xfrm>
              <a:off x="-1061" y="5579"/>
              <a:ext cx="357188" cy="213875"/>
            </a:xfrm>
            <a:custGeom>
              <a:avLst/>
              <a:gdLst/>
              <a:ahLst/>
              <a:cxnLst/>
              <a:rect l="l" t="t" r="r" b="b"/>
              <a:pathLst>
                <a:path w="75" h="45" extrusionOk="0">
                  <a:moveTo>
                    <a:pt x="75" y="0"/>
                  </a:moveTo>
                  <a:cubicBezTo>
                    <a:pt x="50" y="14"/>
                    <a:pt x="25" y="29"/>
                    <a:pt x="0" y="45"/>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2"/>
            <p:cNvSpPr/>
            <p:nvPr/>
          </p:nvSpPr>
          <p:spPr>
            <a:xfrm>
              <a:off x="6210826" y="790"/>
              <a:ext cx="5522914" cy="6871128"/>
            </a:xfrm>
            <a:custGeom>
              <a:avLst/>
              <a:gdLst/>
              <a:ahLst/>
              <a:cxnLst/>
              <a:rect l="l" t="t" r="r" b="b"/>
              <a:pathLst>
                <a:path w="1160" h="1441" extrusionOk="0">
                  <a:moveTo>
                    <a:pt x="1053" y="1441"/>
                  </a:moveTo>
                  <a:cubicBezTo>
                    <a:pt x="1160" y="1129"/>
                    <a:pt x="892" y="817"/>
                    <a:pt x="705" y="599"/>
                  </a:cubicBezTo>
                  <a:cubicBezTo>
                    <a:pt x="503" y="365"/>
                    <a:pt x="270" y="152"/>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12"/>
            <p:cNvSpPr/>
            <p:nvPr/>
          </p:nvSpPr>
          <p:spPr>
            <a:xfrm>
              <a:off x="6463239" y="5579"/>
              <a:ext cx="5413376" cy="6866338"/>
            </a:xfrm>
            <a:custGeom>
              <a:avLst/>
              <a:gdLst/>
              <a:ahLst/>
              <a:cxnLst/>
              <a:rect l="l" t="t" r="r" b="b"/>
              <a:pathLst>
                <a:path w="1137" h="1440" extrusionOk="0">
                  <a:moveTo>
                    <a:pt x="1040" y="1440"/>
                  </a:moveTo>
                  <a:cubicBezTo>
                    <a:pt x="1137" y="1131"/>
                    <a:pt x="883" y="828"/>
                    <a:pt x="698" y="611"/>
                  </a:cubicBezTo>
                  <a:cubicBezTo>
                    <a:pt x="498" y="375"/>
                    <a:pt x="268" y="159"/>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12"/>
            <p:cNvSpPr/>
            <p:nvPr/>
          </p:nvSpPr>
          <p:spPr>
            <a:xfrm>
              <a:off x="6877576" y="5579"/>
              <a:ext cx="5037138" cy="6861551"/>
            </a:xfrm>
            <a:custGeom>
              <a:avLst/>
              <a:gdLst/>
              <a:ahLst/>
              <a:cxnLst/>
              <a:rect l="l" t="t" r="r" b="b"/>
              <a:pathLst>
                <a:path w="1058" h="1439" extrusionOk="0">
                  <a:moveTo>
                    <a:pt x="1011" y="1439"/>
                  </a:moveTo>
                  <a:cubicBezTo>
                    <a:pt x="1058" y="1131"/>
                    <a:pt x="825" y="841"/>
                    <a:pt x="648" y="617"/>
                  </a:cubicBezTo>
                  <a:cubicBezTo>
                    <a:pt x="462" y="383"/>
                    <a:pt x="248" y="16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12"/>
            <p:cNvSpPr/>
            <p:nvPr/>
          </p:nvSpPr>
          <p:spPr>
            <a:xfrm>
              <a:off x="8768289" y="5579"/>
              <a:ext cx="3417888" cy="2742066"/>
            </a:xfrm>
            <a:custGeom>
              <a:avLst/>
              <a:gdLst/>
              <a:ahLst/>
              <a:cxnLst/>
              <a:rect l="l" t="t" r="r" b="b"/>
              <a:pathLst>
                <a:path w="718" h="575" extrusionOk="0">
                  <a:moveTo>
                    <a:pt x="718" y="575"/>
                  </a:moveTo>
                  <a:cubicBezTo>
                    <a:pt x="500" y="360"/>
                    <a:pt x="260" y="163"/>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12"/>
            <p:cNvSpPr/>
            <p:nvPr/>
          </p:nvSpPr>
          <p:spPr>
            <a:xfrm>
              <a:off x="9235014" y="10367"/>
              <a:ext cx="2951163" cy="2555325"/>
            </a:xfrm>
            <a:custGeom>
              <a:avLst/>
              <a:gdLst/>
              <a:ahLst/>
              <a:cxnLst/>
              <a:rect l="l" t="t" r="r" b="b"/>
              <a:pathLst>
                <a:path w="620" h="536" extrusionOk="0">
                  <a:moveTo>
                    <a:pt x="620" y="536"/>
                  </a:moveTo>
                  <a:cubicBezTo>
                    <a:pt x="404" y="314"/>
                    <a:pt x="196" y="13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12"/>
            <p:cNvSpPr/>
            <p:nvPr/>
          </p:nvSpPr>
          <p:spPr>
            <a:xfrm>
              <a:off x="10020826" y="5579"/>
              <a:ext cx="2165350" cy="1358265"/>
            </a:xfrm>
            <a:custGeom>
              <a:avLst/>
              <a:gdLst/>
              <a:ahLst/>
              <a:cxnLst/>
              <a:rect l="l" t="t" r="r" b="b"/>
              <a:pathLst>
                <a:path w="455" h="285" extrusionOk="0">
                  <a:moveTo>
                    <a:pt x="0" y="0"/>
                  </a:moveTo>
                  <a:cubicBezTo>
                    <a:pt x="153" y="85"/>
                    <a:pt x="308" y="180"/>
                    <a:pt x="455" y="285"/>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12"/>
            <p:cNvSpPr/>
            <p:nvPr/>
          </p:nvSpPr>
          <p:spPr>
            <a:xfrm>
              <a:off x="11290826" y="5579"/>
              <a:ext cx="895350" cy="534687"/>
            </a:xfrm>
            <a:custGeom>
              <a:avLst/>
              <a:gdLst/>
              <a:ahLst/>
              <a:cxnLst/>
              <a:rect l="l" t="t" r="r" b="b"/>
              <a:pathLst>
                <a:path w="188" h="112" extrusionOk="0">
                  <a:moveTo>
                    <a:pt x="0" y="0"/>
                  </a:moveTo>
                  <a:cubicBezTo>
                    <a:pt x="63" y="36"/>
                    <a:pt x="126" y="73"/>
                    <a:pt x="188" y="112"/>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12"/>
          <p:cNvGrpSpPr/>
          <p:nvPr/>
        </p:nvGrpSpPr>
        <p:grpSpPr>
          <a:xfrm>
            <a:off x="1669293" y="1186483"/>
            <a:ext cx="8848449" cy="4477933"/>
            <a:chOff x="1669293" y="1186483"/>
            <a:chExt cx="8848449" cy="4477933"/>
          </a:xfrm>
        </p:grpSpPr>
        <p:sp>
          <p:nvSpPr>
            <p:cNvPr id="33" name="Google Shape;33;p12"/>
            <p:cNvSpPr/>
            <p:nvPr/>
          </p:nvSpPr>
          <p:spPr>
            <a:xfrm>
              <a:off x="1674042" y="1186483"/>
              <a:ext cx="8843700" cy="716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2"/>
            <p:cNvSpPr/>
            <p:nvPr/>
          </p:nvSpPr>
          <p:spPr>
            <a:xfrm rot="10800000">
              <a:off x="5892517" y="5313416"/>
              <a:ext cx="407100" cy="351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12"/>
            <p:cNvSpPr/>
            <p:nvPr/>
          </p:nvSpPr>
          <p:spPr>
            <a:xfrm>
              <a:off x="1669293" y="1991156"/>
              <a:ext cx="8845800" cy="3322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12"/>
          <p:cNvSpPr txBox="1">
            <a:spLocks noGrp="1"/>
          </p:cNvSpPr>
          <p:nvPr>
            <p:ph type="ctrTitle"/>
          </p:nvPr>
        </p:nvSpPr>
        <p:spPr>
          <a:xfrm>
            <a:off x="1759236" y="2075504"/>
            <a:ext cx="8679900" cy="1748700"/>
          </a:xfrm>
          <a:prstGeom prst="rect">
            <a:avLst/>
          </a:prstGeom>
          <a:noFill/>
          <a:ln>
            <a:noFill/>
          </a:ln>
        </p:spPr>
        <p:txBody>
          <a:bodyPr spcFirstLastPara="1" wrap="square" lIns="228600" tIns="228600" rIns="228600" bIns="0" anchor="b" anchorCtr="0">
            <a:normAutofit/>
          </a:bodyPr>
          <a:lstStyle>
            <a:lvl1pPr lvl="0" algn="ctr" rtl="0">
              <a:lnSpc>
                <a:spcPct val="80000"/>
              </a:lnSpc>
              <a:spcBef>
                <a:spcPts val="0"/>
              </a:spcBef>
              <a:spcAft>
                <a:spcPts val="0"/>
              </a:spcAft>
              <a:buClr>
                <a:srgbClr val="FFFEFF"/>
              </a:buClr>
              <a:buSzPts val="5400"/>
              <a:buFont typeface="Calibri"/>
              <a:buNone/>
              <a:defRPr sz="5400">
                <a:solidFill>
                  <a:srgbClr val="FFFE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7" name="Google Shape;37;p12"/>
          <p:cNvSpPr txBox="1">
            <a:spLocks noGrp="1"/>
          </p:cNvSpPr>
          <p:nvPr>
            <p:ph type="subTitle" idx="1"/>
          </p:nvPr>
        </p:nvSpPr>
        <p:spPr>
          <a:xfrm>
            <a:off x="1759237" y="3906266"/>
            <a:ext cx="8673300" cy="1322700"/>
          </a:xfrm>
          <a:prstGeom prst="rect">
            <a:avLst/>
          </a:prstGeom>
          <a:noFill/>
          <a:ln>
            <a:noFill/>
          </a:ln>
        </p:spPr>
        <p:txBody>
          <a:bodyPr spcFirstLastPara="1" wrap="square" lIns="91425" tIns="0" rIns="91425" bIns="45700" anchor="t" anchorCtr="0">
            <a:normAutofit/>
          </a:bodyPr>
          <a:lstStyle>
            <a:lvl1pPr lvl="0" algn="ctr" rtl="0">
              <a:lnSpc>
                <a:spcPct val="100000"/>
              </a:lnSpc>
              <a:spcBef>
                <a:spcPts val="1000"/>
              </a:spcBef>
              <a:spcAft>
                <a:spcPts val="0"/>
              </a:spcAft>
              <a:buSzPts val="1980"/>
              <a:buNone/>
              <a:defRPr sz="1800" b="0">
                <a:solidFill>
                  <a:srgbClr val="FFFEFF"/>
                </a:solidFill>
              </a:defRPr>
            </a:lvl1pPr>
            <a:lvl2pPr lvl="1" algn="ctr" rtl="0">
              <a:lnSpc>
                <a:spcPct val="120000"/>
              </a:lnSpc>
              <a:spcBef>
                <a:spcPts val="500"/>
              </a:spcBef>
              <a:spcAft>
                <a:spcPts val="0"/>
              </a:spcAft>
              <a:buSzPts val="1980"/>
              <a:buNone/>
              <a:defRPr sz="1800"/>
            </a:lvl2pPr>
            <a:lvl3pPr lvl="2" algn="ctr" rtl="0">
              <a:lnSpc>
                <a:spcPct val="120000"/>
              </a:lnSpc>
              <a:spcBef>
                <a:spcPts val="500"/>
              </a:spcBef>
              <a:spcAft>
                <a:spcPts val="0"/>
              </a:spcAft>
              <a:buSzPts val="1980"/>
              <a:buNone/>
              <a:defRPr sz="1800"/>
            </a:lvl3pPr>
            <a:lvl4pPr lvl="3" algn="ctr" rtl="0">
              <a:lnSpc>
                <a:spcPct val="120000"/>
              </a:lnSpc>
              <a:spcBef>
                <a:spcPts val="500"/>
              </a:spcBef>
              <a:spcAft>
                <a:spcPts val="0"/>
              </a:spcAft>
              <a:buSzPts val="1760"/>
              <a:buNone/>
              <a:defRPr sz="1600"/>
            </a:lvl4pPr>
            <a:lvl5pPr lvl="4" algn="ctr" rtl="0">
              <a:lnSpc>
                <a:spcPct val="120000"/>
              </a:lnSpc>
              <a:spcBef>
                <a:spcPts val="500"/>
              </a:spcBef>
              <a:spcAft>
                <a:spcPts val="0"/>
              </a:spcAft>
              <a:buSzPts val="1760"/>
              <a:buNone/>
              <a:defRPr sz="1600"/>
            </a:lvl5pPr>
            <a:lvl6pPr lvl="5" algn="ctr" rtl="0">
              <a:lnSpc>
                <a:spcPct val="120000"/>
              </a:lnSpc>
              <a:spcBef>
                <a:spcPts val="500"/>
              </a:spcBef>
              <a:spcAft>
                <a:spcPts val="0"/>
              </a:spcAft>
              <a:buSzPts val="1760"/>
              <a:buNone/>
              <a:defRPr sz="1600"/>
            </a:lvl6pPr>
            <a:lvl7pPr lvl="6" algn="ctr" rtl="0">
              <a:lnSpc>
                <a:spcPct val="120000"/>
              </a:lnSpc>
              <a:spcBef>
                <a:spcPts val="500"/>
              </a:spcBef>
              <a:spcAft>
                <a:spcPts val="0"/>
              </a:spcAft>
              <a:buSzPts val="1760"/>
              <a:buNone/>
              <a:defRPr sz="1600"/>
            </a:lvl7pPr>
            <a:lvl8pPr lvl="7" algn="ctr" rtl="0">
              <a:lnSpc>
                <a:spcPct val="120000"/>
              </a:lnSpc>
              <a:spcBef>
                <a:spcPts val="500"/>
              </a:spcBef>
              <a:spcAft>
                <a:spcPts val="0"/>
              </a:spcAft>
              <a:buSzPts val="1760"/>
              <a:buNone/>
              <a:defRPr sz="1600"/>
            </a:lvl8pPr>
            <a:lvl9pPr lvl="8" algn="ctr" rtl="0">
              <a:lnSpc>
                <a:spcPct val="120000"/>
              </a:lnSpc>
              <a:spcBef>
                <a:spcPts val="500"/>
              </a:spcBef>
              <a:spcAft>
                <a:spcPts val="0"/>
              </a:spcAft>
              <a:buSzPts val="1760"/>
              <a:buNone/>
              <a:defRPr sz="1600"/>
            </a:lvl9pPr>
          </a:lstStyle>
          <a:p>
            <a:endParaRPr/>
          </a:p>
        </p:txBody>
      </p:sp>
      <p:sp>
        <p:nvSpPr>
          <p:cNvPr id="38" name="Google Shape;38;p12"/>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9" name="Google Shape;39;p12"/>
          <p:cNvSpPr txBox="1">
            <a:spLocks noGrp="1"/>
          </p:cNvSpPr>
          <p:nvPr>
            <p:ph type="ftr" idx="11"/>
          </p:nvPr>
        </p:nvSpPr>
        <p:spPr>
          <a:xfrm>
            <a:off x="804672" y="6227064"/>
            <a:ext cx="10588800" cy="320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0" name="Google Shape;40;p12"/>
          <p:cNvSpPr txBox="1">
            <a:spLocks noGrp="1"/>
          </p:cNvSpPr>
          <p:nvPr>
            <p:ph type="sldNum" idx="12"/>
          </p:nvPr>
        </p:nvSpPr>
        <p:spPr>
          <a:xfrm>
            <a:off x="10469880" y="320040"/>
            <a:ext cx="914400" cy="32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70"/>
        <p:cNvGrpSpPr/>
        <p:nvPr/>
      </p:nvGrpSpPr>
      <p:grpSpPr>
        <a:xfrm>
          <a:off x="0" y="0"/>
          <a:ext cx="0" cy="0"/>
          <a:chOff x="0" y="0"/>
          <a:chExt cx="0" cy="0"/>
        </a:xfrm>
      </p:grpSpPr>
      <p:grpSp>
        <p:nvGrpSpPr>
          <p:cNvPr id="271" name="Google Shape;271;p21"/>
          <p:cNvGrpSpPr/>
          <p:nvPr/>
        </p:nvGrpSpPr>
        <p:grpSpPr>
          <a:xfrm>
            <a:off x="-417513" y="0"/>
            <a:ext cx="12584114" cy="6853238"/>
            <a:chOff x="-417513" y="0"/>
            <a:chExt cx="12584114" cy="6853238"/>
          </a:xfrm>
        </p:grpSpPr>
        <p:sp>
          <p:nvSpPr>
            <p:cNvPr id="272" name="Google Shape;272;p21"/>
            <p:cNvSpPr/>
            <p:nvPr/>
          </p:nvSpPr>
          <p:spPr>
            <a:xfrm>
              <a:off x="1306513" y="0"/>
              <a:ext cx="3862388" cy="6843712"/>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1"/>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1"/>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1"/>
            <p:cNvSpPr/>
            <p:nvPr/>
          </p:nvSpPr>
          <p:spPr>
            <a:xfrm>
              <a:off x="1120775" y="0"/>
              <a:ext cx="3676651" cy="6843712"/>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1"/>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1"/>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1"/>
            <p:cNvSpPr/>
            <p:nvPr/>
          </p:nvSpPr>
          <p:spPr>
            <a:xfrm>
              <a:off x="1001713" y="0"/>
              <a:ext cx="3621089" cy="6843712"/>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1"/>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1"/>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1"/>
            <p:cNvSpPr/>
            <p:nvPr/>
          </p:nvSpPr>
          <p:spPr>
            <a:xfrm>
              <a:off x="1001713" y="0"/>
              <a:ext cx="3244849" cy="6843712"/>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1"/>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1"/>
            <p:cNvSpPr/>
            <p:nvPr/>
          </p:nvSpPr>
          <p:spPr>
            <a:xfrm>
              <a:off x="889000" y="0"/>
              <a:ext cx="3230563" cy="6843712"/>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1"/>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1"/>
            <p:cNvSpPr/>
            <p:nvPr/>
          </p:nvSpPr>
          <p:spPr>
            <a:xfrm>
              <a:off x="484188" y="0"/>
              <a:ext cx="3421064" cy="6843712"/>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1"/>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1"/>
            <p:cNvSpPr/>
            <p:nvPr/>
          </p:nvSpPr>
          <p:spPr>
            <a:xfrm>
              <a:off x="598488" y="0"/>
              <a:ext cx="2717799" cy="6843712"/>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1"/>
            <p:cNvSpPr/>
            <p:nvPr/>
          </p:nvSpPr>
          <p:spPr>
            <a:xfrm>
              <a:off x="261938" y="0"/>
              <a:ext cx="2944812" cy="6843712"/>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dk1">
                  <a:alpha val="20000"/>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1"/>
            <p:cNvSpPr/>
            <p:nvPr/>
          </p:nvSpPr>
          <p:spPr>
            <a:xfrm>
              <a:off x="-417513" y="0"/>
              <a:ext cx="2403475" cy="6843712"/>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1"/>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1"/>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1"/>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21"/>
          <p:cNvGrpSpPr/>
          <p:nvPr/>
        </p:nvGrpSpPr>
        <p:grpSpPr>
          <a:xfrm>
            <a:off x="800144" y="1699589"/>
            <a:ext cx="3674592" cy="3470421"/>
            <a:chOff x="697883" y="1816768"/>
            <a:chExt cx="3674592" cy="3470421"/>
          </a:xfrm>
        </p:grpSpPr>
        <p:sp>
          <p:nvSpPr>
            <p:cNvPr id="294" name="Google Shape;294;p21"/>
            <p:cNvSpPr/>
            <p:nvPr/>
          </p:nvSpPr>
          <p:spPr>
            <a:xfrm>
              <a:off x="697883" y="1816768"/>
              <a:ext cx="3674400" cy="50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1"/>
            <p:cNvSpPr/>
            <p:nvPr/>
          </p:nvSpPr>
          <p:spPr>
            <a:xfrm rot="10800000">
              <a:off x="2380312" y="5014789"/>
              <a:ext cx="315900" cy="2724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1"/>
            <p:cNvSpPr/>
            <p:nvPr/>
          </p:nvSpPr>
          <p:spPr>
            <a:xfrm>
              <a:off x="704075" y="2392840"/>
              <a:ext cx="3668400" cy="262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21"/>
          <p:cNvSpPr txBox="1">
            <a:spLocks noGrp="1"/>
          </p:cNvSpPr>
          <p:nvPr>
            <p:ph type="title"/>
          </p:nvPr>
        </p:nvSpPr>
        <p:spPr>
          <a:xfrm>
            <a:off x="888632" y="2349925"/>
            <a:ext cx="3501300" cy="2456400"/>
          </a:xfrm>
          <a:prstGeom prst="rect">
            <a:avLst/>
          </a:prstGeom>
          <a:noFill/>
          <a:ln>
            <a:noFill/>
          </a:ln>
        </p:spPr>
        <p:txBody>
          <a:bodyPr spcFirstLastPara="1" wrap="square" lIns="228600" tIns="228600" rIns="228600" bIns="228600" anchor="ctr" anchorCtr="0">
            <a:normAutofit/>
          </a:bodyPr>
          <a:lstStyle>
            <a:lvl1pPr lvl="0" algn="ctr" rtl="0">
              <a:lnSpc>
                <a:spcPct val="85000"/>
              </a:lnSpc>
              <a:spcBef>
                <a:spcPts val="0"/>
              </a:spcBef>
              <a:spcAft>
                <a:spcPts val="0"/>
              </a:spcAft>
              <a:buClr>
                <a:srgbClr val="FFFEFF"/>
              </a:buClr>
              <a:buSzPts val="4000"/>
              <a:buFont typeface="Calibri"/>
              <a:buNone/>
              <a:defRPr>
                <a:solidFill>
                  <a:srgbClr val="FFFE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98" name="Google Shape;298;p21"/>
          <p:cNvSpPr txBox="1">
            <a:spLocks noGrp="1"/>
          </p:cNvSpPr>
          <p:nvPr>
            <p:ph type="body" idx="1"/>
          </p:nvPr>
        </p:nvSpPr>
        <p:spPr>
          <a:xfrm rot="5400000">
            <a:off x="5618868" y="285769"/>
            <a:ext cx="5257200" cy="6275100"/>
          </a:xfrm>
          <a:prstGeom prst="rect">
            <a:avLst/>
          </a:prstGeom>
          <a:noFill/>
          <a:ln>
            <a:noFill/>
          </a:ln>
        </p:spPr>
        <p:txBody>
          <a:bodyPr spcFirstLastPara="1" wrap="square" lIns="91425" tIns="45700" rIns="91425" bIns="45700" anchor="t" anchorCtr="0">
            <a:normAutofit/>
          </a:bodyPr>
          <a:lstStyle>
            <a:lvl1pPr marL="457200" lvl="0" indent="-354330" algn="l" rtl="0">
              <a:lnSpc>
                <a:spcPct val="120000"/>
              </a:lnSpc>
              <a:spcBef>
                <a:spcPts val="1000"/>
              </a:spcBef>
              <a:spcAft>
                <a:spcPts val="0"/>
              </a:spcAft>
              <a:buSzPts val="1980"/>
              <a:buChar char="▪"/>
              <a:defRPr/>
            </a:lvl1pPr>
            <a:lvl2pPr marL="914400" lvl="1" indent="-354330" algn="l" rtl="0">
              <a:lnSpc>
                <a:spcPct val="120000"/>
              </a:lnSpc>
              <a:spcBef>
                <a:spcPts val="500"/>
              </a:spcBef>
              <a:spcAft>
                <a:spcPts val="0"/>
              </a:spcAft>
              <a:buSzPts val="1980"/>
              <a:buChar char="▪"/>
              <a:defRPr/>
            </a:lvl2pPr>
            <a:lvl3pPr marL="1371600" lvl="2" indent="-354330" algn="l" rtl="0">
              <a:lnSpc>
                <a:spcPct val="120000"/>
              </a:lnSpc>
              <a:spcBef>
                <a:spcPts val="500"/>
              </a:spcBef>
              <a:spcAft>
                <a:spcPts val="0"/>
              </a:spcAft>
              <a:buSzPts val="1980"/>
              <a:buChar char="▪"/>
              <a:defRPr/>
            </a:lvl3pPr>
            <a:lvl4pPr marL="1828800" lvl="3" indent="-354330" algn="l" rtl="0">
              <a:lnSpc>
                <a:spcPct val="120000"/>
              </a:lnSpc>
              <a:spcBef>
                <a:spcPts val="500"/>
              </a:spcBef>
              <a:spcAft>
                <a:spcPts val="0"/>
              </a:spcAft>
              <a:buSzPts val="1980"/>
              <a:buChar char="▪"/>
              <a:defRPr/>
            </a:lvl4pPr>
            <a:lvl5pPr marL="2286000" lvl="4" indent="-354329" algn="l" rtl="0">
              <a:lnSpc>
                <a:spcPct val="120000"/>
              </a:lnSpc>
              <a:spcBef>
                <a:spcPts val="500"/>
              </a:spcBef>
              <a:spcAft>
                <a:spcPts val="0"/>
              </a:spcAft>
              <a:buSzPts val="1980"/>
              <a:buChar char="▪"/>
              <a:defRPr/>
            </a:lvl5pPr>
            <a:lvl6pPr marL="2743200" lvl="5" indent="-354329" algn="l" rtl="0">
              <a:lnSpc>
                <a:spcPct val="120000"/>
              </a:lnSpc>
              <a:spcBef>
                <a:spcPts val="500"/>
              </a:spcBef>
              <a:spcAft>
                <a:spcPts val="0"/>
              </a:spcAft>
              <a:buSzPts val="1980"/>
              <a:buChar char="▪"/>
              <a:defRPr/>
            </a:lvl6pPr>
            <a:lvl7pPr marL="3200400" lvl="6" indent="-354329" algn="l" rtl="0">
              <a:lnSpc>
                <a:spcPct val="120000"/>
              </a:lnSpc>
              <a:spcBef>
                <a:spcPts val="500"/>
              </a:spcBef>
              <a:spcAft>
                <a:spcPts val="0"/>
              </a:spcAft>
              <a:buSzPts val="1980"/>
              <a:buChar char="▪"/>
              <a:defRPr/>
            </a:lvl7pPr>
            <a:lvl8pPr marL="3657600" lvl="7" indent="-354329" algn="l" rtl="0">
              <a:lnSpc>
                <a:spcPct val="120000"/>
              </a:lnSpc>
              <a:spcBef>
                <a:spcPts val="500"/>
              </a:spcBef>
              <a:spcAft>
                <a:spcPts val="0"/>
              </a:spcAft>
              <a:buSzPts val="1980"/>
              <a:buChar char="▪"/>
              <a:defRPr/>
            </a:lvl8pPr>
            <a:lvl9pPr marL="4114800" lvl="8" indent="-354329" algn="l" rtl="0">
              <a:lnSpc>
                <a:spcPct val="120000"/>
              </a:lnSpc>
              <a:spcBef>
                <a:spcPts val="500"/>
              </a:spcBef>
              <a:spcAft>
                <a:spcPts val="0"/>
              </a:spcAft>
              <a:buSzPts val="1980"/>
              <a:buChar char="▪"/>
              <a:defRPr/>
            </a:lvl9pPr>
          </a:lstStyle>
          <a:p>
            <a:endParaRPr/>
          </a:p>
        </p:txBody>
      </p:sp>
      <p:sp>
        <p:nvSpPr>
          <p:cNvPr id="299" name="Google Shape;299;p21"/>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00" name="Google Shape;300;p21"/>
          <p:cNvSpPr txBox="1">
            <a:spLocks noGrp="1"/>
          </p:cNvSpPr>
          <p:nvPr>
            <p:ph type="ftr" idx="11"/>
          </p:nvPr>
        </p:nvSpPr>
        <p:spPr>
          <a:xfrm>
            <a:off x="804672" y="6227064"/>
            <a:ext cx="10588800" cy="320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01" name="Google Shape;301;p21"/>
          <p:cNvSpPr txBox="1">
            <a:spLocks noGrp="1"/>
          </p:cNvSpPr>
          <p:nvPr>
            <p:ph type="sldNum" idx="12"/>
          </p:nvPr>
        </p:nvSpPr>
        <p:spPr>
          <a:xfrm>
            <a:off x="10469880" y="320040"/>
            <a:ext cx="914400" cy="32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02"/>
        <p:cNvGrpSpPr/>
        <p:nvPr/>
      </p:nvGrpSpPr>
      <p:grpSpPr>
        <a:xfrm>
          <a:off x="0" y="0"/>
          <a:ext cx="0" cy="0"/>
          <a:chOff x="0" y="0"/>
          <a:chExt cx="0" cy="0"/>
        </a:xfrm>
      </p:grpSpPr>
      <p:grpSp>
        <p:nvGrpSpPr>
          <p:cNvPr id="303" name="Google Shape;303;p22"/>
          <p:cNvGrpSpPr/>
          <p:nvPr/>
        </p:nvGrpSpPr>
        <p:grpSpPr>
          <a:xfrm flipH="1">
            <a:off x="0" y="0"/>
            <a:ext cx="12584114" cy="6853238"/>
            <a:chOff x="-417513" y="0"/>
            <a:chExt cx="12584114" cy="6853238"/>
          </a:xfrm>
        </p:grpSpPr>
        <p:sp>
          <p:nvSpPr>
            <p:cNvPr id="304" name="Google Shape;304;p22"/>
            <p:cNvSpPr/>
            <p:nvPr/>
          </p:nvSpPr>
          <p:spPr>
            <a:xfrm>
              <a:off x="1306513" y="0"/>
              <a:ext cx="3862388" cy="6843712"/>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2"/>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1120775" y="0"/>
              <a:ext cx="3676651" cy="6843712"/>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1001713" y="0"/>
              <a:ext cx="3621089" cy="6843712"/>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1001713" y="0"/>
              <a:ext cx="3244849" cy="6843712"/>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889000" y="0"/>
              <a:ext cx="3230563" cy="6843712"/>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484188" y="0"/>
              <a:ext cx="3421064" cy="6843712"/>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598488" y="0"/>
              <a:ext cx="2717799" cy="6843712"/>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261938" y="0"/>
              <a:ext cx="2944812" cy="6843712"/>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dk1">
                  <a:alpha val="20000"/>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417513" y="0"/>
              <a:ext cx="2403475" cy="6843712"/>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22"/>
          <p:cNvGrpSpPr/>
          <p:nvPr/>
        </p:nvGrpSpPr>
        <p:grpSpPr>
          <a:xfrm>
            <a:off x="7718948" y="1699589"/>
            <a:ext cx="3674592" cy="3470421"/>
            <a:chOff x="697883" y="1816768"/>
            <a:chExt cx="3674592" cy="3470421"/>
          </a:xfrm>
        </p:grpSpPr>
        <p:sp>
          <p:nvSpPr>
            <p:cNvPr id="326" name="Google Shape;326;p22"/>
            <p:cNvSpPr/>
            <p:nvPr/>
          </p:nvSpPr>
          <p:spPr>
            <a:xfrm>
              <a:off x="697883" y="1816768"/>
              <a:ext cx="3674400" cy="50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rot="10800000">
              <a:off x="2380312" y="5014789"/>
              <a:ext cx="315900" cy="2724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704075" y="2392840"/>
              <a:ext cx="3668400" cy="262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 name="Google Shape;329;p22"/>
          <p:cNvSpPr txBox="1">
            <a:spLocks noGrp="1"/>
          </p:cNvSpPr>
          <p:nvPr>
            <p:ph type="title"/>
          </p:nvPr>
        </p:nvSpPr>
        <p:spPr>
          <a:xfrm rot="5400000">
            <a:off x="8329782" y="1827475"/>
            <a:ext cx="2456400" cy="3501300"/>
          </a:xfrm>
          <a:prstGeom prst="rect">
            <a:avLst/>
          </a:prstGeom>
          <a:noFill/>
          <a:ln>
            <a:noFill/>
          </a:ln>
        </p:spPr>
        <p:txBody>
          <a:bodyPr spcFirstLastPara="1" wrap="square" lIns="228600" tIns="228600" rIns="228600" bIns="228600" anchor="ctr" anchorCtr="0">
            <a:normAutofit/>
          </a:bodyPr>
          <a:lstStyle>
            <a:lvl1pPr lvl="0" algn="l" rtl="0">
              <a:lnSpc>
                <a:spcPct val="80000"/>
              </a:lnSpc>
              <a:spcBef>
                <a:spcPts val="0"/>
              </a:spcBef>
              <a:spcAft>
                <a:spcPts val="0"/>
              </a:spcAft>
              <a:buClr>
                <a:srgbClr val="FFFEFF"/>
              </a:buClr>
              <a:buSzPts val="4000"/>
              <a:buFont typeface="Calibri"/>
              <a:buNone/>
              <a:defRPr>
                <a:solidFill>
                  <a:srgbClr val="FFFE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0" name="Google Shape;330;p22"/>
          <p:cNvSpPr txBox="1">
            <a:spLocks noGrp="1"/>
          </p:cNvSpPr>
          <p:nvPr>
            <p:ph type="body" idx="1"/>
          </p:nvPr>
        </p:nvSpPr>
        <p:spPr>
          <a:xfrm rot="5400000">
            <a:off x="1308519" y="292794"/>
            <a:ext cx="5257200" cy="6268500"/>
          </a:xfrm>
          <a:prstGeom prst="rect">
            <a:avLst/>
          </a:prstGeom>
          <a:noFill/>
          <a:ln>
            <a:noFill/>
          </a:ln>
        </p:spPr>
        <p:txBody>
          <a:bodyPr spcFirstLastPara="1" wrap="square" lIns="91425" tIns="45700" rIns="91425" bIns="45700" anchor="t" anchorCtr="0">
            <a:normAutofit/>
          </a:bodyPr>
          <a:lstStyle>
            <a:lvl1pPr marL="457200" lvl="0" indent="-354330" algn="l" rtl="0">
              <a:lnSpc>
                <a:spcPct val="120000"/>
              </a:lnSpc>
              <a:spcBef>
                <a:spcPts val="1000"/>
              </a:spcBef>
              <a:spcAft>
                <a:spcPts val="0"/>
              </a:spcAft>
              <a:buSzPts val="1980"/>
              <a:buChar char="▪"/>
              <a:defRPr/>
            </a:lvl1pPr>
            <a:lvl2pPr marL="914400" lvl="1" indent="-354330" algn="l" rtl="0">
              <a:lnSpc>
                <a:spcPct val="120000"/>
              </a:lnSpc>
              <a:spcBef>
                <a:spcPts val="500"/>
              </a:spcBef>
              <a:spcAft>
                <a:spcPts val="0"/>
              </a:spcAft>
              <a:buSzPts val="1980"/>
              <a:buChar char="▪"/>
              <a:defRPr/>
            </a:lvl2pPr>
            <a:lvl3pPr marL="1371600" lvl="2" indent="-354330" algn="l" rtl="0">
              <a:lnSpc>
                <a:spcPct val="120000"/>
              </a:lnSpc>
              <a:spcBef>
                <a:spcPts val="500"/>
              </a:spcBef>
              <a:spcAft>
                <a:spcPts val="0"/>
              </a:spcAft>
              <a:buSzPts val="1980"/>
              <a:buChar char="▪"/>
              <a:defRPr/>
            </a:lvl3pPr>
            <a:lvl4pPr marL="1828800" lvl="3" indent="-354330" algn="l" rtl="0">
              <a:lnSpc>
                <a:spcPct val="120000"/>
              </a:lnSpc>
              <a:spcBef>
                <a:spcPts val="500"/>
              </a:spcBef>
              <a:spcAft>
                <a:spcPts val="0"/>
              </a:spcAft>
              <a:buSzPts val="1980"/>
              <a:buChar char="▪"/>
              <a:defRPr/>
            </a:lvl4pPr>
            <a:lvl5pPr marL="2286000" lvl="4" indent="-354329" algn="l" rtl="0">
              <a:lnSpc>
                <a:spcPct val="120000"/>
              </a:lnSpc>
              <a:spcBef>
                <a:spcPts val="500"/>
              </a:spcBef>
              <a:spcAft>
                <a:spcPts val="0"/>
              </a:spcAft>
              <a:buSzPts val="1980"/>
              <a:buChar char="▪"/>
              <a:defRPr/>
            </a:lvl5pPr>
            <a:lvl6pPr marL="2743200" lvl="5" indent="-354329" algn="l" rtl="0">
              <a:lnSpc>
                <a:spcPct val="120000"/>
              </a:lnSpc>
              <a:spcBef>
                <a:spcPts val="500"/>
              </a:spcBef>
              <a:spcAft>
                <a:spcPts val="0"/>
              </a:spcAft>
              <a:buSzPts val="1980"/>
              <a:buChar char="▪"/>
              <a:defRPr/>
            </a:lvl6pPr>
            <a:lvl7pPr marL="3200400" lvl="6" indent="-354329" algn="l" rtl="0">
              <a:lnSpc>
                <a:spcPct val="120000"/>
              </a:lnSpc>
              <a:spcBef>
                <a:spcPts val="500"/>
              </a:spcBef>
              <a:spcAft>
                <a:spcPts val="0"/>
              </a:spcAft>
              <a:buSzPts val="1980"/>
              <a:buChar char="▪"/>
              <a:defRPr/>
            </a:lvl7pPr>
            <a:lvl8pPr marL="3657600" lvl="7" indent="-354329" algn="l" rtl="0">
              <a:lnSpc>
                <a:spcPct val="120000"/>
              </a:lnSpc>
              <a:spcBef>
                <a:spcPts val="500"/>
              </a:spcBef>
              <a:spcAft>
                <a:spcPts val="0"/>
              </a:spcAft>
              <a:buSzPts val="1980"/>
              <a:buChar char="▪"/>
              <a:defRPr/>
            </a:lvl8pPr>
            <a:lvl9pPr marL="4114800" lvl="8" indent="-354329" algn="l" rtl="0">
              <a:lnSpc>
                <a:spcPct val="120000"/>
              </a:lnSpc>
              <a:spcBef>
                <a:spcPts val="500"/>
              </a:spcBef>
              <a:spcAft>
                <a:spcPts val="0"/>
              </a:spcAft>
              <a:buSzPts val="1980"/>
              <a:buChar char="▪"/>
              <a:defRPr/>
            </a:lvl9pPr>
          </a:lstStyle>
          <a:p>
            <a:endParaRPr/>
          </a:p>
        </p:txBody>
      </p:sp>
      <p:sp>
        <p:nvSpPr>
          <p:cNvPr id="331" name="Google Shape;331;p22"/>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32" name="Google Shape;332;p22"/>
          <p:cNvSpPr txBox="1">
            <a:spLocks noGrp="1"/>
          </p:cNvSpPr>
          <p:nvPr>
            <p:ph type="ftr" idx="11"/>
          </p:nvPr>
        </p:nvSpPr>
        <p:spPr>
          <a:xfrm>
            <a:off x="804672" y="6227064"/>
            <a:ext cx="10588800" cy="320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33" name="Google Shape;333;p22"/>
          <p:cNvSpPr txBox="1">
            <a:spLocks noGrp="1"/>
          </p:cNvSpPr>
          <p:nvPr>
            <p:ph type="sldNum" idx="12"/>
          </p:nvPr>
        </p:nvSpPr>
        <p:spPr>
          <a:xfrm>
            <a:off x="10469880" y="320040"/>
            <a:ext cx="914400" cy="32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1"/>
        <p:cNvGrpSpPr/>
        <p:nvPr/>
      </p:nvGrpSpPr>
      <p:grpSpPr>
        <a:xfrm>
          <a:off x="0" y="0"/>
          <a:ext cx="0" cy="0"/>
          <a:chOff x="0" y="0"/>
          <a:chExt cx="0" cy="0"/>
        </a:xfrm>
      </p:grpSpPr>
      <p:grpSp>
        <p:nvGrpSpPr>
          <p:cNvPr id="42" name="Google Shape;42;p13"/>
          <p:cNvGrpSpPr/>
          <p:nvPr/>
        </p:nvGrpSpPr>
        <p:grpSpPr>
          <a:xfrm>
            <a:off x="-417513" y="0"/>
            <a:ext cx="12584114" cy="6853238"/>
            <a:chOff x="-417513" y="0"/>
            <a:chExt cx="12584114" cy="6853238"/>
          </a:xfrm>
        </p:grpSpPr>
        <p:sp>
          <p:nvSpPr>
            <p:cNvPr id="43" name="Google Shape;43;p13"/>
            <p:cNvSpPr/>
            <p:nvPr/>
          </p:nvSpPr>
          <p:spPr>
            <a:xfrm>
              <a:off x="1306513" y="0"/>
              <a:ext cx="3862388" cy="6843712"/>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3"/>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13"/>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3"/>
            <p:cNvSpPr/>
            <p:nvPr/>
          </p:nvSpPr>
          <p:spPr>
            <a:xfrm>
              <a:off x="1120775" y="0"/>
              <a:ext cx="3676651" cy="6843712"/>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3"/>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3"/>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3"/>
            <p:cNvSpPr/>
            <p:nvPr/>
          </p:nvSpPr>
          <p:spPr>
            <a:xfrm>
              <a:off x="1001713" y="0"/>
              <a:ext cx="3621089" cy="6843712"/>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3"/>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3"/>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3"/>
            <p:cNvSpPr/>
            <p:nvPr/>
          </p:nvSpPr>
          <p:spPr>
            <a:xfrm>
              <a:off x="1001713" y="0"/>
              <a:ext cx="3244849" cy="6843712"/>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3"/>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3"/>
            <p:cNvSpPr/>
            <p:nvPr/>
          </p:nvSpPr>
          <p:spPr>
            <a:xfrm>
              <a:off x="889000" y="0"/>
              <a:ext cx="3230563" cy="6843712"/>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3"/>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3"/>
            <p:cNvSpPr/>
            <p:nvPr/>
          </p:nvSpPr>
          <p:spPr>
            <a:xfrm>
              <a:off x="484188" y="0"/>
              <a:ext cx="3421064" cy="6843712"/>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3"/>
            <p:cNvSpPr/>
            <p:nvPr/>
          </p:nvSpPr>
          <p:spPr>
            <a:xfrm>
              <a:off x="598488" y="0"/>
              <a:ext cx="2717799" cy="6843712"/>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p:nvPr/>
          </p:nvSpPr>
          <p:spPr>
            <a:xfrm>
              <a:off x="261938" y="0"/>
              <a:ext cx="2944812" cy="6843712"/>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dk1">
                  <a:alpha val="20000"/>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a:off x="-417513" y="0"/>
              <a:ext cx="2403475" cy="6843712"/>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3"/>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3"/>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13"/>
          <p:cNvGrpSpPr/>
          <p:nvPr/>
        </p:nvGrpSpPr>
        <p:grpSpPr>
          <a:xfrm>
            <a:off x="800144" y="1699589"/>
            <a:ext cx="3674592" cy="3470421"/>
            <a:chOff x="697883" y="1816768"/>
            <a:chExt cx="3674592" cy="3470421"/>
          </a:xfrm>
        </p:grpSpPr>
        <p:sp>
          <p:nvSpPr>
            <p:cNvPr id="65" name="Google Shape;65;p13"/>
            <p:cNvSpPr/>
            <p:nvPr/>
          </p:nvSpPr>
          <p:spPr>
            <a:xfrm>
              <a:off x="697883" y="1816768"/>
              <a:ext cx="3674400" cy="50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3"/>
            <p:cNvSpPr/>
            <p:nvPr/>
          </p:nvSpPr>
          <p:spPr>
            <a:xfrm rot="10800000">
              <a:off x="2380312" y="5014789"/>
              <a:ext cx="315900" cy="2724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p:nvPr/>
          </p:nvSpPr>
          <p:spPr>
            <a:xfrm>
              <a:off x="704075" y="2392840"/>
              <a:ext cx="3668400" cy="262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 name="Google Shape;68;p13"/>
          <p:cNvSpPr txBox="1">
            <a:spLocks noGrp="1"/>
          </p:cNvSpPr>
          <p:nvPr>
            <p:ph type="title"/>
          </p:nvPr>
        </p:nvSpPr>
        <p:spPr>
          <a:xfrm>
            <a:off x="888631" y="2349925"/>
            <a:ext cx="3498900" cy="2456400"/>
          </a:xfrm>
          <a:prstGeom prst="rect">
            <a:avLst/>
          </a:prstGeom>
          <a:noFill/>
          <a:ln>
            <a:noFill/>
          </a:ln>
        </p:spPr>
        <p:txBody>
          <a:bodyPr spcFirstLastPara="1" wrap="square" lIns="228600" tIns="228600" rIns="228600" bIns="228600" anchor="ctr" anchorCtr="0">
            <a:normAutofit/>
          </a:bodyPr>
          <a:lstStyle>
            <a:lvl1pPr lvl="0" algn="ctr" rtl="0">
              <a:lnSpc>
                <a:spcPct val="85000"/>
              </a:lnSpc>
              <a:spcBef>
                <a:spcPts val="0"/>
              </a:spcBef>
              <a:spcAft>
                <a:spcPts val="0"/>
              </a:spcAft>
              <a:buClr>
                <a:srgbClr val="FFFEFF"/>
              </a:buClr>
              <a:buSzPts val="4000"/>
              <a:buFont typeface="Calibri"/>
              <a:buNone/>
              <a:defRPr>
                <a:solidFill>
                  <a:srgbClr val="FFFE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9" name="Google Shape;69;p13"/>
          <p:cNvSpPr txBox="1">
            <a:spLocks noGrp="1"/>
          </p:cNvSpPr>
          <p:nvPr>
            <p:ph type="body" idx="1"/>
          </p:nvPr>
        </p:nvSpPr>
        <p:spPr>
          <a:xfrm>
            <a:off x="5118447" y="803186"/>
            <a:ext cx="6282000" cy="5248500"/>
          </a:xfrm>
          <a:prstGeom prst="rect">
            <a:avLst/>
          </a:prstGeom>
          <a:noFill/>
          <a:ln>
            <a:noFill/>
          </a:ln>
        </p:spPr>
        <p:txBody>
          <a:bodyPr spcFirstLastPara="1" wrap="square" lIns="91425" tIns="45700" rIns="91425" bIns="45700" anchor="ctr" anchorCtr="0">
            <a:normAutofit/>
          </a:bodyPr>
          <a:lstStyle>
            <a:lvl1pPr marL="457200" lvl="0" indent="-354330" algn="l" rtl="0">
              <a:lnSpc>
                <a:spcPct val="120000"/>
              </a:lnSpc>
              <a:spcBef>
                <a:spcPts val="1000"/>
              </a:spcBef>
              <a:spcAft>
                <a:spcPts val="0"/>
              </a:spcAft>
              <a:buSzPts val="1980"/>
              <a:buChar char="▪"/>
              <a:defRPr/>
            </a:lvl1pPr>
            <a:lvl2pPr marL="914400" lvl="1" indent="-354330" algn="l" rtl="0">
              <a:lnSpc>
                <a:spcPct val="120000"/>
              </a:lnSpc>
              <a:spcBef>
                <a:spcPts val="500"/>
              </a:spcBef>
              <a:spcAft>
                <a:spcPts val="0"/>
              </a:spcAft>
              <a:buSzPts val="1980"/>
              <a:buChar char="▪"/>
              <a:defRPr/>
            </a:lvl2pPr>
            <a:lvl3pPr marL="1371600" lvl="2" indent="-354330" algn="l" rtl="0">
              <a:lnSpc>
                <a:spcPct val="120000"/>
              </a:lnSpc>
              <a:spcBef>
                <a:spcPts val="500"/>
              </a:spcBef>
              <a:spcAft>
                <a:spcPts val="0"/>
              </a:spcAft>
              <a:buSzPts val="1980"/>
              <a:buChar char="▪"/>
              <a:defRPr/>
            </a:lvl3pPr>
            <a:lvl4pPr marL="1828800" lvl="3" indent="-354330" algn="l" rtl="0">
              <a:lnSpc>
                <a:spcPct val="120000"/>
              </a:lnSpc>
              <a:spcBef>
                <a:spcPts val="500"/>
              </a:spcBef>
              <a:spcAft>
                <a:spcPts val="0"/>
              </a:spcAft>
              <a:buSzPts val="1980"/>
              <a:buChar char="▪"/>
              <a:defRPr/>
            </a:lvl4pPr>
            <a:lvl5pPr marL="2286000" lvl="4" indent="-354329" algn="l" rtl="0">
              <a:lnSpc>
                <a:spcPct val="120000"/>
              </a:lnSpc>
              <a:spcBef>
                <a:spcPts val="500"/>
              </a:spcBef>
              <a:spcAft>
                <a:spcPts val="0"/>
              </a:spcAft>
              <a:buSzPts val="1980"/>
              <a:buChar char="▪"/>
              <a:defRPr/>
            </a:lvl5pPr>
            <a:lvl6pPr marL="2743200" lvl="5" indent="-354329" algn="l" rtl="0">
              <a:lnSpc>
                <a:spcPct val="120000"/>
              </a:lnSpc>
              <a:spcBef>
                <a:spcPts val="500"/>
              </a:spcBef>
              <a:spcAft>
                <a:spcPts val="0"/>
              </a:spcAft>
              <a:buSzPts val="1980"/>
              <a:buChar char="▪"/>
              <a:defRPr/>
            </a:lvl6pPr>
            <a:lvl7pPr marL="3200400" lvl="6" indent="-354329" algn="l" rtl="0">
              <a:lnSpc>
                <a:spcPct val="120000"/>
              </a:lnSpc>
              <a:spcBef>
                <a:spcPts val="500"/>
              </a:spcBef>
              <a:spcAft>
                <a:spcPts val="0"/>
              </a:spcAft>
              <a:buSzPts val="1980"/>
              <a:buChar char="▪"/>
              <a:defRPr/>
            </a:lvl7pPr>
            <a:lvl8pPr marL="3657600" lvl="7" indent="-354329" algn="l" rtl="0">
              <a:lnSpc>
                <a:spcPct val="120000"/>
              </a:lnSpc>
              <a:spcBef>
                <a:spcPts val="500"/>
              </a:spcBef>
              <a:spcAft>
                <a:spcPts val="0"/>
              </a:spcAft>
              <a:buSzPts val="1980"/>
              <a:buChar char="▪"/>
              <a:defRPr/>
            </a:lvl8pPr>
            <a:lvl9pPr marL="4114800" lvl="8" indent="-354329" algn="l" rtl="0">
              <a:lnSpc>
                <a:spcPct val="120000"/>
              </a:lnSpc>
              <a:spcBef>
                <a:spcPts val="500"/>
              </a:spcBef>
              <a:spcAft>
                <a:spcPts val="0"/>
              </a:spcAft>
              <a:buSzPts val="1980"/>
              <a:buChar char="▪"/>
              <a:defRPr/>
            </a:lvl9pPr>
          </a:lstStyle>
          <a:p>
            <a:endParaRPr/>
          </a:p>
        </p:txBody>
      </p:sp>
      <p:sp>
        <p:nvSpPr>
          <p:cNvPr id="70" name="Google Shape;70;p13"/>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1" name="Google Shape;71;p13"/>
          <p:cNvSpPr txBox="1">
            <a:spLocks noGrp="1"/>
          </p:cNvSpPr>
          <p:nvPr>
            <p:ph type="ftr" idx="11"/>
          </p:nvPr>
        </p:nvSpPr>
        <p:spPr>
          <a:xfrm>
            <a:off x="804672" y="6227064"/>
            <a:ext cx="10588800" cy="320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2" name="Google Shape;72;p13"/>
          <p:cNvSpPr txBox="1">
            <a:spLocks noGrp="1"/>
          </p:cNvSpPr>
          <p:nvPr>
            <p:ph type="sldNum" idx="12"/>
          </p:nvPr>
        </p:nvSpPr>
        <p:spPr>
          <a:xfrm>
            <a:off x="10469880" y="320040"/>
            <a:ext cx="914400" cy="32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3"/>
        <p:cNvGrpSpPr/>
        <p:nvPr/>
      </p:nvGrpSpPr>
      <p:grpSpPr>
        <a:xfrm>
          <a:off x="0" y="0"/>
          <a:ext cx="0" cy="0"/>
          <a:chOff x="0" y="0"/>
          <a:chExt cx="0" cy="0"/>
        </a:xfrm>
      </p:grpSpPr>
      <p:sp>
        <p:nvSpPr>
          <p:cNvPr id="74" name="Google Shape;74;p14"/>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5" name="Google Shape;75;p14"/>
          <p:cNvSpPr txBox="1">
            <a:spLocks noGrp="1"/>
          </p:cNvSpPr>
          <p:nvPr>
            <p:ph type="ftr" idx="11"/>
          </p:nvPr>
        </p:nvSpPr>
        <p:spPr>
          <a:xfrm>
            <a:off x="804672" y="6227064"/>
            <a:ext cx="10588800" cy="320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6" name="Google Shape;76;p14"/>
          <p:cNvSpPr txBox="1">
            <a:spLocks noGrp="1"/>
          </p:cNvSpPr>
          <p:nvPr>
            <p:ph type="sldNum" idx="12"/>
          </p:nvPr>
        </p:nvSpPr>
        <p:spPr>
          <a:xfrm>
            <a:off x="10469880" y="320040"/>
            <a:ext cx="914400" cy="32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7"/>
        <p:cNvGrpSpPr/>
        <p:nvPr/>
      </p:nvGrpSpPr>
      <p:grpSpPr>
        <a:xfrm>
          <a:off x="0" y="0"/>
          <a:ext cx="0" cy="0"/>
          <a:chOff x="0" y="0"/>
          <a:chExt cx="0" cy="0"/>
        </a:xfrm>
      </p:grpSpPr>
      <p:grpSp>
        <p:nvGrpSpPr>
          <p:cNvPr id="78" name="Google Shape;78;p15"/>
          <p:cNvGrpSpPr/>
          <p:nvPr/>
        </p:nvGrpSpPr>
        <p:grpSpPr>
          <a:xfrm>
            <a:off x="-329674" y="-59376"/>
            <a:ext cx="12515851" cy="6923799"/>
            <a:chOff x="-329674" y="-51881"/>
            <a:chExt cx="12515851" cy="6923799"/>
          </a:xfrm>
        </p:grpSpPr>
        <p:sp>
          <p:nvSpPr>
            <p:cNvPr id="79" name="Google Shape;79;p15"/>
            <p:cNvSpPr/>
            <p:nvPr/>
          </p:nvSpPr>
          <p:spPr>
            <a:xfrm>
              <a:off x="-329674" y="1298404"/>
              <a:ext cx="9702801" cy="5573511"/>
            </a:xfrm>
            <a:custGeom>
              <a:avLst/>
              <a:gdLst/>
              <a:ahLst/>
              <a:cxnLst/>
              <a:rect l="l" t="t" r="r" b="b"/>
              <a:pathLst>
                <a:path w="2038" h="1169" extrusionOk="0">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670451" y="2018236"/>
              <a:ext cx="7373937" cy="4848891"/>
            </a:xfrm>
            <a:custGeom>
              <a:avLst/>
              <a:gdLst/>
              <a:ahLst/>
              <a:cxnLst/>
              <a:rect l="l" t="t" r="r" b="b"/>
              <a:pathLst>
                <a:path w="1549" h="1017" extrusionOk="0">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251351" y="1788400"/>
              <a:ext cx="8035927" cy="5083517"/>
            </a:xfrm>
            <a:custGeom>
              <a:avLst/>
              <a:gdLst/>
              <a:ahLst/>
              <a:cxnLst/>
              <a:rect l="l" t="t" r="r" b="b"/>
              <a:pathLst>
                <a:path w="1688" h="1066" extrusionOk="0">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1061" y="549842"/>
              <a:ext cx="10334628" cy="6322076"/>
            </a:xfrm>
            <a:custGeom>
              <a:avLst/>
              <a:gdLst/>
              <a:ahLst/>
              <a:cxnLst/>
              <a:rect l="l" t="t" r="r" b="b"/>
              <a:pathLst>
                <a:path w="2171" h="1326" extrusionOk="0">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3701" y="6186246"/>
              <a:ext cx="504825" cy="681527"/>
            </a:xfrm>
            <a:custGeom>
              <a:avLst/>
              <a:gdLst/>
              <a:ahLst/>
              <a:cxnLst/>
              <a:rect l="l" t="t" r="r" b="b"/>
              <a:pathLst>
                <a:path w="106" h="143" extrusionOk="0">
                  <a:moveTo>
                    <a:pt x="0" y="0"/>
                  </a:moveTo>
                  <a:cubicBezTo>
                    <a:pt x="35" y="54"/>
                    <a:pt x="70" y="101"/>
                    <a:pt x="106" y="14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1061" y="-51881"/>
              <a:ext cx="11091860" cy="6923797"/>
            </a:xfrm>
            <a:custGeom>
              <a:avLst/>
              <a:gdLst/>
              <a:ahLst/>
              <a:cxnLst/>
              <a:rect l="l" t="t" r="r" b="b"/>
              <a:pathLst>
                <a:path w="2330" h="1452" extrusionOk="0">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5426601" y="5579"/>
              <a:ext cx="5788026" cy="6847185"/>
            </a:xfrm>
            <a:custGeom>
              <a:avLst/>
              <a:gdLst/>
              <a:ahLst/>
              <a:cxnLst/>
              <a:rect l="l" t="t" r="r" b="b"/>
              <a:pathLst>
                <a:path w="1216" h="1436" extrusionOk="0">
                  <a:moveTo>
                    <a:pt x="1094" y="1436"/>
                  </a:moveTo>
                  <a:cubicBezTo>
                    <a:pt x="1216" y="1114"/>
                    <a:pt x="904" y="770"/>
                    <a:pt x="709" y="551"/>
                  </a:cubicBezTo>
                  <a:cubicBezTo>
                    <a:pt x="509" y="327"/>
                    <a:pt x="274" y="127"/>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1061" y="5579"/>
              <a:ext cx="1057275" cy="614491"/>
            </a:xfrm>
            <a:custGeom>
              <a:avLst/>
              <a:gdLst/>
              <a:ahLst/>
              <a:cxnLst/>
              <a:rect l="l" t="t" r="r" b="b"/>
              <a:pathLst>
                <a:path w="222" h="129" extrusionOk="0">
                  <a:moveTo>
                    <a:pt x="222" y="0"/>
                  </a:moveTo>
                  <a:cubicBezTo>
                    <a:pt x="152" y="35"/>
                    <a:pt x="76" y="78"/>
                    <a:pt x="0" y="12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5821889" y="5579"/>
              <a:ext cx="5587999" cy="6866338"/>
            </a:xfrm>
            <a:custGeom>
              <a:avLst/>
              <a:gdLst/>
              <a:ahLst/>
              <a:cxnLst/>
              <a:rect l="l" t="t" r="r" b="b"/>
              <a:pathLst>
                <a:path w="1174" h="1440" extrusionOk="0">
                  <a:moveTo>
                    <a:pt x="1067" y="1440"/>
                  </a:moveTo>
                  <a:cubicBezTo>
                    <a:pt x="1174" y="1124"/>
                    <a:pt x="887" y="797"/>
                    <a:pt x="698" y="577"/>
                  </a:cubicBezTo>
                  <a:cubicBezTo>
                    <a:pt x="500" y="348"/>
                    <a:pt x="270" y="14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3701" y="790"/>
              <a:ext cx="595313" cy="352734"/>
            </a:xfrm>
            <a:custGeom>
              <a:avLst/>
              <a:gdLst/>
              <a:ahLst/>
              <a:cxnLst/>
              <a:rect l="l" t="t" r="r" b="b"/>
              <a:pathLst>
                <a:path w="125" h="74" extrusionOk="0">
                  <a:moveTo>
                    <a:pt x="125" y="0"/>
                  </a:moveTo>
                  <a:cubicBezTo>
                    <a:pt x="85" y="22"/>
                    <a:pt x="43" y="47"/>
                    <a:pt x="0" y="74"/>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6012389" y="5579"/>
              <a:ext cx="5497514" cy="6866338"/>
            </a:xfrm>
            <a:custGeom>
              <a:avLst/>
              <a:gdLst/>
              <a:ahLst/>
              <a:cxnLst/>
              <a:rect l="l" t="t" r="r" b="b"/>
              <a:pathLst>
                <a:path w="1155" h="1440" extrusionOk="0">
                  <a:moveTo>
                    <a:pt x="1056" y="1440"/>
                  </a:moveTo>
                  <a:cubicBezTo>
                    <a:pt x="1155" y="1123"/>
                    <a:pt x="875" y="801"/>
                    <a:pt x="686" y="580"/>
                  </a:cubicBezTo>
                  <a:cubicBezTo>
                    <a:pt x="491" y="352"/>
                    <a:pt x="264" y="145"/>
                    <a:pt x="0" y="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1061" y="5579"/>
              <a:ext cx="357188" cy="213875"/>
            </a:xfrm>
            <a:custGeom>
              <a:avLst/>
              <a:gdLst/>
              <a:ahLst/>
              <a:cxnLst/>
              <a:rect l="l" t="t" r="r" b="b"/>
              <a:pathLst>
                <a:path w="75" h="45" extrusionOk="0">
                  <a:moveTo>
                    <a:pt x="75" y="0"/>
                  </a:moveTo>
                  <a:cubicBezTo>
                    <a:pt x="50" y="14"/>
                    <a:pt x="25" y="29"/>
                    <a:pt x="0" y="45"/>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6210826" y="790"/>
              <a:ext cx="5522914" cy="6871128"/>
            </a:xfrm>
            <a:custGeom>
              <a:avLst/>
              <a:gdLst/>
              <a:ahLst/>
              <a:cxnLst/>
              <a:rect l="l" t="t" r="r" b="b"/>
              <a:pathLst>
                <a:path w="1160" h="1441" extrusionOk="0">
                  <a:moveTo>
                    <a:pt x="1053" y="1441"/>
                  </a:moveTo>
                  <a:cubicBezTo>
                    <a:pt x="1160" y="1129"/>
                    <a:pt x="892" y="817"/>
                    <a:pt x="705" y="599"/>
                  </a:cubicBezTo>
                  <a:cubicBezTo>
                    <a:pt x="503" y="365"/>
                    <a:pt x="270" y="152"/>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6463239" y="5579"/>
              <a:ext cx="5413376" cy="6866338"/>
            </a:xfrm>
            <a:custGeom>
              <a:avLst/>
              <a:gdLst/>
              <a:ahLst/>
              <a:cxnLst/>
              <a:rect l="l" t="t" r="r" b="b"/>
              <a:pathLst>
                <a:path w="1137" h="1440" extrusionOk="0">
                  <a:moveTo>
                    <a:pt x="1040" y="1440"/>
                  </a:moveTo>
                  <a:cubicBezTo>
                    <a:pt x="1137" y="1131"/>
                    <a:pt x="883" y="828"/>
                    <a:pt x="698" y="611"/>
                  </a:cubicBezTo>
                  <a:cubicBezTo>
                    <a:pt x="498" y="375"/>
                    <a:pt x="268" y="159"/>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6877576" y="5579"/>
              <a:ext cx="5037138" cy="6861551"/>
            </a:xfrm>
            <a:custGeom>
              <a:avLst/>
              <a:gdLst/>
              <a:ahLst/>
              <a:cxnLst/>
              <a:rect l="l" t="t" r="r" b="b"/>
              <a:pathLst>
                <a:path w="1058" h="1439" extrusionOk="0">
                  <a:moveTo>
                    <a:pt x="1011" y="1439"/>
                  </a:moveTo>
                  <a:cubicBezTo>
                    <a:pt x="1058" y="1131"/>
                    <a:pt x="825" y="841"/>
                    <a:pt x="648" y="617"/>
                  </a:cubicBezTo>
                  <a:cubicBezTo>
                    <a:pt x="462" y="383"/>
                    <a:pt x="248" y="16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8768289" y="5579"/>
              <a:ext cx="3417888" cy="2742066"/>
            </a:xfrm>
            <a:custGeom>
              <a:avLst/>
              <a:gdLst/>
              <a:ahLst/>
              <a:cxnLst/>
              <a:rect l="l" t="t" r="r" b="b"/>
              <a:pathLst>
                <a:path w="718" h="575" extrusionOk="0">
                  <a:moveTo>
                    <a:pt x="718" y="575"/>
                  </a:moveTo>
                  <a:cubicBezTo>
                    <a:pt x="500" y="360"/>
                    <a:pt x="260" y="163"/>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9235014" y="10367"/>
              <a:ext cx="2951163" cy="2555325"/>
            </a:xfrm>
            <a:custGeom>
              <a:avLst/>
              <a:gdLst/>
              <a:ahLst/>
              <a:cxnLst/>
              <a:rect l="l" t="t" r="r" b="b"/>
              <a:pathLst>
                <a:path w="620" h="536" extrusionOk="0">
                  <a:moveTo>
                    <a:pt x="620" y="536"/>
                  </a:moveTo>
                  <a:cubicBezTo>
                    <a:pt x="404" y="314"/>
                    <a:pt x="196" y="13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10020826" y="5579"/>
              <a:ext cx="2165350" cy="1358265"/>
            </a:xfrm>
            <a:custGeom>
              <a:avLst/>
              <a:gdLst/>
              <a:ahLst/>
              <a:cxnLst/>
              <a:rect l="l" t="t" r="r" b="b"/>
              <a:pathLst>
                <a:path w="455" h="285" extrusionOk="0">
                  <a:moveTo>
                    <a:pt x="0" y="0"/>
                  </a:moveTo>
                  <a:cubicBezTo>
                    <a:pt x="153" y="85"/>
                    <a:pt x="308" y="180"/>
                    <a:pt x="455" y="285"/>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11290826" y="5579"/>
              <a:ext cx="895350" cy="534687"/>
            </a:xfrm>
            <a:custGeom>
              <a:avLst/>
              <a:gdLst/>
              <a:ahLst/>
              <a:cxnLst/>
              <a:rect l="l" t="t" r="r" b="b"/>
              <a:pathLst>
                <a:path w="188" h="112" extrusionOk="0">
                  <a:moveTo>
                    <a:pt x="0" y="0"/>
                  </a:moveTo>
                  <a:cubicBezTo>
                    <a:pt x="63" y="36"/>
                    <a:pt x="126" y="73"/>
                    <a:pt x="188" y="112"/>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15"/>
          <p:cNvGrpSpPr/>
          <p:nvPr/>
        </p:nvGrpSpPr>
        <p:grpSpPr>
          <a:xfrm>
            <a:off x="3259545" y="1186483"/>
            <a:ext cx="5666100" cy="4477933"/>
            <a:chOff x="3259545" y="1186483"/>
            <a:chExt cx="5666100" cy="4477933"/>
          </a:xfrm>
        </p:grpSpPr>
        <p:sp>
          <p:nvSpPr>
            <p:cNvPr id="99" name="Google Shape;99;p15"/>
            <p:cNvSpPr/>
            <p:nvPr/>
          </p:nvSpPr>
          <p:spPr>
            <a:xfrm>
              <a:off x="3259545" y="1186483"/>
              <a:ext cx="5658000" cy="716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rot="10800000">
              <a:off x="5892517" y="5313416"/>
              <a:ext cx="407100" cy="351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3259545" y="1991156"/>
              <a:ext cx="5666100" cy="3322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5"/>
          <p:cNvSpPr txBox="1">
            <a:spLocks noGrp="1"/>
          </p:cNvSpPr>
          <p:nvPr>
            <p:ph type="title"/>
          </p:nvPr>
        </p:nvSpPr>
        <p:spPr>
          <a:xfrm>
            <a:off x="3344216" y="2074730"/>
            <a:ext cx="5490300" cy="1689300"/>
          </a:xfrm>
          <a:prstGeom prst="rect">
            <a:avLst/>
          </a:prstGeom>
          <a:noFill/>
          <a:ln>
            <a:noFill/>
          </a:ln>
        </p:spPr>
        <p:txBody>
          <a:bodyPr spcFirstLastPara="1" wrap="square" lIns="228600" tIns="228600" rIns="228600" bIns="0" anchor="b" anchorCtr="0">
            <a:normAutofit/>
          </a:bodyPr>
          <a:lstStyle>
            <a:lvl1pPr lvl="0" algn="ctr" rtl="0">
              <a:lnSpc>
                <a:spcPct val="85000"/>
              </a:lnSpc>
              <a:spcBef>
                <a:spcPts val="0"/>
              </a:spcBef>
              <a:spcAft>
                <a:spcPts val="0"/>
              </a:spcAft>
              <a:buClr>
                <a:srgbClr val="FFFEFF"/>
              </a:buClr>
              <a:buSzPts val="4400"/>
              <a:buFont typeface="Calibri"/>
              <a:buNone/>
              <a:defRPr sz="4400">
                <a:solidFill>
                  <a:srgbClr val="FFFE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3" name="Google Shape;103;p15"/>
          <p:cNvSpPr txBox="1">
            <a:spLocks noGrp="1"/>
          </p:cNvSpPr>
          <p:nvPr>
            <p:ph type="body" idx="1"/>
          </p:nvPr>
        </p:nvSpPr>
        <p:spPr>
          <a:xfrm>
            <a:off x="3344215" y="3846851"/>
            <a:ext cx="5490300" cy="1383900"/>
          </a:xfrm>
          <a:prstGeom prst="rect">
            <a:avLst/>
          </a:prstGeom>
          <a:noFill/>
          <a:ln>
            <a:noFill/>
          </a:ln>
        </p:spPr>
        <p:txBody>
          <a:bodyPr spcFirstLastPara="1" wrap="square" lIns="91425" tIns="0" rIns="91425" bIns="45700" anchor="t" anchorCtr="0">
            <a:normAutofit/>
          </a:bodyPr>
          <a:lstStyle>
            <a:lvl1pPr marL="457200" lvl="0" indent="-228600" algn="ctr" rtl="0">
              <a:lnSpc>
                <a:spcPct val="120000"/>
              </a:lnSpc>
              <a:spcBef>
                <a:spcPts val="1000"/>
              </a:spcBef>
              <a:spcAft>
                <a:spcPts val="0"/>
              </a:spcAft>
              <a:buSzPts val="1980"/>
              <a:buNone/>
              <a:defRPr sz="1800">
                <a:solidFill>
                  <a:srgbClr val="FFFEFF"/>
                </a:solidFill>
              </a:defRPr>
            </a:lvl1pPr>
            <a:lvl2pPr marL="914400" lvl="1" indent="-228600" algn="l" rtl="0">
              <a:lnSpc>
                <a:spcPct val="120000"/>
              </a:lnSpc>
              <a:spcBef>
                <a:spcPts val="500"/>
              </a:spcBef>
              <a:spcAft>
                <a:spcPts val="0"/>
              </a:spcAft>
              <a:buSzPts val="1980"/>
              <a:buNone/>
              <a:defRPr sz="1800">
                <a:solidFill>
                  <a:srgbClr val="888888"/>
                </a:solidFill>
              </a:defRPr>
            </a:lvl2pPr>
            <a:lvl3pPr marL="1371600" lvl="2" indent="-228600" algn="l" rtl="0">
              <a:lnSpc>
                <a:spcPct val="120000"/>
              </a:lnSpc>
              <a:spcBef>
                <a:spcPts val="500"/>
              </a:spcBef>
              <a:spcAft>
                <a:spcPts val="0"/>
              </a:spcAft>
              <a:buSzPts val="1980"/>
              <a:buNone/>
              <a:defRPr sz="1800">
                <a:solidFill>
                  <a:srgbClr val="888888"/>
                </a:solidFill>
              </a:defRPr>
            </a:lvl3pPr>
            <a:lvl4pPr marL="1828800" lvl="3" indent="-228600" algn="l" rtl="0">
              <a:lnSpc>
                <a:spcPct val="120000"/>
              </a:lnSpc>
              <a:spcBef>
                <a:spcPts val="500"/>
              </a:spcBef>
              <a:spcAft>
                <a:spcPts val="0"/>
              </a:spcAft>
              <a:buSzPts val="1760"/>
              <a:buNone/>
              <a:defRPr sz="1600">
                <a:solidFill>
                  <a:srgbClr val="888888"/>
                </a:solidFill>
              </a:defRPr>
            </a:lvl4pPr>
            <a:lvl5pPr marL="2286000" lvl="4" indent="-228600" algn="l" rtl="0">
              <a:lnSpc>
                <a:spcPct val="120000"/>
              </a:lnSpc>
              <a:spcBef>
                <a:spcPts val="500"/>
              </a:spcBef>
              <a:spcAft>
                <a:spcPts val="0"/>
              </a:spcAft>
              <a:buSzPts val="1760"/>
              <a:buNone/>
              <a:defRPr sz="1600">
                <a:solidFill>
                  <a:srgbClr val="888888"/>
                </a:solidFill>
              </a:defRPr>
            </a:lvl5pPr>
            <a:lvl6pPr marL="2743200" lvl="5" indent="-228600" algn="l" rtl="0">
              <a:lnSpc>
                <a:spcPct val="120000"/>
              </a:lnSpc>
              <a:spcBef>
                <a:spcPts val="500"/>
              </a:spcBef>
              <a:spcAft>
                <a:spcPts val="0"/>
              </a:spcAft>
              <a:buSzPts val="1760"/>
              <a:buNone/>
              <a:defRPr sz="1600">
                <a:solidFill>
                  <a:srgbClr val="888888"/>
                </a:solidFill>
              </a:defRPr>
            </a:lvl6pPr>
            <a:lvl7pPr marL="3200400" lvl="6" indent="-228600" algn="l" rtl="0">
              <a:lnSpc>
                <a:spcPct val="120000"/>
              </a:lnSpc>
              <a:spcBef>
                <a:spcPts val="500"/>
              </a:spcBef>
              <a:spcAft>
                <a:spcPts val="0"/>
              </a:spcAft>
              <a:buSzPts val="1760"/>
              <a:buNone/>
              <a:defRPr sz="1600">
                <a:solidFill>
                  <a:srgbClr val="888888"/>
                </a:solidFill>
              </a:defRPr>
            </a:lvl7pPr>
            <a:lvl8pPr marL="3657600" lvl="7" indent="-228600" algn="l" rtl="0">
              <a:lnSpc>
                <a:spcPct val="120000"/>
              </a:lnSpc>
              <a:spcBef>
                <a:spcPts val="500"/>
              </a:spcBef>
              <a:spcAft>
                <a:spcPts val="0"/>
              </a:spcAft>
              <a:buSzPts val="1760"/>
              <a:buNone/>
              <a:defRPr sz="1600">
                <a:solidFill>
                  <a:srgbClr val="888888"/>
                </a:solidFill>
              </a:defRPr>
            </a:lvl8pPr>
            <a:lvl9pPr marL="4114800" lvl="8" indent="-228600" algn="l" rtl="0">
              <a:lnSpc>
                <a:spcPct val="120000"/>
              </a:lnSpc>
              <a:spcBef>
                <a:spcPts val="500"/>
              </a:spcBef>
              <a:spcAft>
                <a:spcPts val="0"/>
              </a:spcAft>
              <a:buSzPts val="1760"/>
              <a:buNone/>
              <a:defRPr sz="1600">
                <a:solidFill>
                  <a:srgbClr val="888888"/>
                </a:solidFill>
              </a:defRPr>
            </a:lvl9pPr>
          </a:lstStyle>
          <a:p>
            <a:endParaRPr/>
          </a:p>
        </p:txBody>
      </p:sp>
      <p:sp>
        <p:nvSpPr>
          <p:cNvPr id="104" name="Google Shape;104;p15"/>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5" name="Google Shape;105;p15"/>
          <p:cNvSpPr txBox="1">
            <a:spLocks noGrp="1"/>
          </p:cNvSpPr>
          <p:nvPr>
            <p:ph type="ftr" idx="11"/>
          </p:nvPr>
        </p:nvSpPr>
        <p:spPr>
          <a:xfrm>
            <a:off x="804672" y="6227064"/>
            <a:ext cx="10588800" cy="320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6" name="Google Shape;106;p15"/>
          <p:cNvSpPr txBox="1">
            <a:spLocks noGrp="1"/>
          </p:cNvSpPr>
          <p:nvPr>
            <p:ph type="sldNum" idx="12"/>
          </p:nvPr>
        </p:nvSpPr>
        <p:spPr>
          <a:xfrm>
            <a:off x="10469880" y="320040"/>
            <a:ext cx="914400" cy="32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07"/>
        <p:cNvGrpSpPr/>
        <p:nvPr/>
      </p:nvGrpSpPr>
      <p:grpSpPr>
        <a:xfrm>
          <a:off x="0" y="0"/>
          <a:ext cx="0" cy="0"/>
          <a:chOff x="0" y="0"/>
          <a:chExt cx="0" cy="0"/>
        </a:xfrm>
      </p:grpSpPr>
      <p:grpSp>
        <p:nvGrpSpPr>
          <p:cNvPr id="108" name="Google Shape;108;p16"/>
          <p:cNvGrpSpPr/>
          <p:nvPr/>
        </p:nvGrpSpPr>
        <p:grpSpPr>
          <a:xfrm>
            <a:off x="-417513" y="0"/>
            <a:ext cx="12584114" cy="6853238"/>
            <a:chOff x="-417513" y="0"/>
            <a:chExt cx="12584114" cy="6853238"/>
          </a:xfrm>
        </p:grpSpPr>
        <p:sp>
          <p:nvSpPr>
            <p:cNvPr id="109" name="Google Shape;109;p16"/>
            <p:cNvSpPr/>
            <p:nvPr/>
          </p:nvSpPr>
          <p:spPr>
            <a:xfrm>
              <a:off x="1306513" y="0"/>
              <a:ext cx="3862388" cy="6843712"/>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6"/>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6"/>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6"/>
            <p:cNvSpPr/>
            <p:nvPr/>
          </p:nvSpPr>
          <p:spPr>
            <a:xfrm>
              <a:off x="1120775" y="0"/>
              <a:ext cx="3676651" cy="6843712"/>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6"/>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6"/>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6"/>
            <p:cNvSpPr/>
            <p:nvPr/>
          </p:nvSpPr>
          <p:spPr>
            <a:xfrm>
              <a:off x="1001713" y="0"/>
              <a:ext cx="3621089" cy="6843712"/>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6"/>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6"/>
            <p:cNvSpPr/>
            <p:nvPr/>
          </p:nvSpPr>
          <p:spPr>
            <a:xfrm>
              <a:off x="1001713" y="0"/>
              <a:ext cx="3244849" cy="6843712"/>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6"/>
            <p:cNvSpPr/>
            <p:nvPr/>
          </p:nvSpPr>
          <p:spPr>
            <a:xfrm>
              <a:off x="889000" y="0"/>
              <a:ext cx="3230563" cy="6843712"/>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6"/>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p:nvPr/>
          </p:nvSpPr>
          <p:spPr>
            <a:xfrm>
              <a:off x="484188" y="0"/>
              <a:ext cx="3421064" cy="6843712"/>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598488" y="0"/>
              <a:ext cx="2717799" cy="6843712"/>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6"/>
            <p:cNvSpPr/>
            <p:nvPr/>
          </p:nvSpPr>
          <p:spPr>
            <a:xfrm>
              <a:off x="261938" y="0"/>
              <a:ext cx="2944812" cy="6843712"/>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dk1">
                  <a:alpha val="20000"/>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6"/>
            <p:cNvSpPr/>
            <p:nvPr/>
          </p:nvSpPr>
          <p:spPr>
            <a:xfrm>
              <a:off x="-417513" y="0"/>
              <a:ext cx="2403475" cy="6843712"/>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6"/>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16"/>
          <p:cNvGrpSpPr/>
          <p:nvPr/>
        </p:nvGrpSpPr>
        <p:grpSpPr>
          <a:xfrm>
            <a:off x="800144" y="1699589"/>
            <a:ext cx="3674592" cy="3470421"/>
            <a:chOff x="697883" y="1816768"/>
            <a:chExt cx="3674592" cy="3470421"/>
          </a:xfrm>
        </p:grpSpPr>
        <p:sp>
          <p:nvSpPr>
            <p:cNvPr id="131" name="Google Shape;131;p16"/>
            <p:cNvSpPr/>
            <p:nvPr/>
          </p:nvSpPr>
          <p:spPr>
            <a:xfrm>
              <a:off x="697883" y="1816768"/>
              <a:ext cx="3674400" cy="50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6"/>
            <p:cNvSpPr/>
            <p:nvPr/>
          </p:nvSpPr>
          <p:spPr>
            <a:xfrm rot="10800000">
              <a:off x="2380312" y="5014789"/>
              <a:ext cx="315900" cy="2724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6"/>
            <p:cNvSpPr/>
            <p:nvPr/>
          </p:nvSpPr>
          <p:spPr>
            <a:xfrm>
              <a:off x="704075" y="2392840"/>
              <a:ext cx="3668400" cy="262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 name="Google Shape;134;p16"/>
          <p:cNvSpPr txBox="1">
            <a:spLocks noGrp="1"/>
          </p:cNvSpPr>
          <p:nvPr>
            <p:ph type="title"/>
          </p:nvPr>
        </p:nvSpPr>
        <p:spPr>
          <a:xfrm>
            <a:off x="889000" y="2339669"/>
            <a:ext cx="3500700" cy="2470200"/>
          </a:xfrm>
          <a:prstGeom prst="rect">
            <a:avLst/>
          </a:prstGeom>
          <a:noFill/>
          <a:ln>
            <a:noFill/>
          </a:ln>
        </p:spPr>
        <p:txBody>
          <a:bodyPr spcFirstLastPara="1" wrap="square" lIns="91425" tIns="91425" rIns="91425" bIns="91425" anchor="ctr" anchorCtr="0">
            <a:normAutofit/>
          </a:bodyPr>
          <a:lstStyle>
            <a:lvl1pPr lvl="0" algn="ctr" rtl="0">
              <a:lnSpc>
                <a:spcPct val="85000"/>
              </a:lnSpc>
              <a:spcBef>
                <a:spcPts val="0"/>
              </a:spcBef>
              <a:spcAft>
                <a:spcPts val="0"/>
              </a:spcAft>
              <a:buClr>
                <a:srgbClr val="FFFEFF"/>
              </a:buClr>
              <a:buSzPts val="4000"/>
              <a:buFont typeface="Calibri"/>
              <a:buNone/>
              <a:defRPr>
                <a:solidFill>
                  <a:srgbClr val="FFFE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5" name="Google Shape;135;p16"/>
          <p:cNvSpPr txBox="1">
            <a:spLocks noGrp="1"/>
          </p:cNvSpPr>
          <p:nvPr>
            <p:ph type="body" idx="1"/>
          </p:nvPr>
        </p:nvSpPr>
        <p:spPr>
          <a:xfrm>
            <a:off x="5120878" y="803187"/>
            <a:ext cx="6269700" cy="2382600"/>
          </a:xfrm>
          <a:prstGeom prst="rect">
            <a:avLst/>
          </a:prstGeom>
          <a:noFill/>
          <a:ln>
            <a:noFill/>
          </a:ln>
        </p:spPr>
        <p:txBody>
          <a:bodyPr spcFirstLastPara="1" wrap="square" lIns="91425" tIns="45700" rIns="91425" bIns="45700" anchor="t" anchorCtr="0">
            <a:normAutofit/>
          </a:bodyPr>
          <a:lstStyle>
            <a:lvl1pPr marL="457200" lvl="0" indent="-354330" algn="l" rtl="0">
              <a:lnSpc>
                <a:spcPct val="120000"/>
              </a:lnSpc>
              <a:spcBef>
                <a:spcPts val="1000"/>
              </a:spcBef>
              <a:spcAft>
                <a:spcPts val="0"/>
              </a:spcAft>
              <a:buSzPts val="1980"/>
              <a:buChar char="▪"/>
              <a:defRPr/>
            </a:lvl1pPr>
            <a:lvl2pPr marL="914400" lvl="1" indent="-354330" algn="l" rtl="0">
              <a:lnSpc>
                <a:spcPct val="120000"/>
              </a:lnSpc>
              <a:spcBef>
                <a:spcPts val="500"/>
              </a:spcBef>
              <a:spcAft>
                <a:spcPts val="0"/>
              </a:spcAft>
              <a:buSzPts val="1980"/>
              <a:buChar char="▪"/>
              <a:defRPr/>
            </a:lvl2pPr>
            <a:lvl3pPr marL="1371600" lvl="2" indent="-354330" algn="l" rtl="0">
              <a:lnSpc>
                <a:spcPct val="120000"/>
              </a:lnSpc>
              <a:spcBef>
                <a:spcPts val="500"/>
              </a:spcBef>
              <a:spcAft>
                <a:spcPts val="0"/>
              </a:spcAft>
              <a:buSzPts val="1980"/>
              <a:buChar char="▪"/>
              <a:defRPr/>
            </a:lvl3pPr>
            <a:lvl4pPr marL="1828800" lvl="3" indent="-354330" algn="l" rtl="0">
              <a:lnSpc>
                <a:spcPct val="120000"/>
              </a:lnSpc>
              <a:spcBef>
                <a:spcPts val="500"/>
              </a:spcBef>
              <a:spcAft>
                <a:spcPts val="0"/>
              </a:spcAft>
              <a:buSzPts val="1980"/>
              <a:buChar char="▪"/>
              <a:defRPr/>
            </a:lvl4pPr>
            <a:lvl5pPr marL="2286000" lvl="4" indent="-354329" algn="l" rtl="0">
              <a:lnSpc>
                <a:spcPct val="120000"/>
              </a:lnSpc>
              <a:spcBef>
                <a:spcPts val="500"/>
              </a:spcBef>
              <a:spcAft>
                <a:spcPts val="0"/>
              </a:spcAft>
              <a:buSzPts val="1980"/>
              <a:buChar char="▪"/>
              <a:defRPr/>
            </a:lvl5pPr>
            <a:lvl6pPr marL="2743200" lvl="5" indent="-354329" algn="l" rtl="0">
              <a:lnSpc>
                <a:spcPct val="120000"/>
              </a:lnSpc>
              <a:spcBef>
                <a:spcPts val="500"/>
              </a:spcBef>
              <a:spcAft>
                <a:spcPts val="0"/>
              </a:spcAft>
              <a:buSzPts val="1980"/>
              <a:buChar char="▪"/>
              <a:defRPr/>
            </a:lvl6pPr>
            <a:lvl7pPr marL="3200400" lvl="6" indent="-354329" algn="l" rtl="0">
              <a:lnSpc>
                <a:spcPct val="120000"/>
              </a:lnSpc>
              <a:spcBef>
                <a:spcPts val="500"/>
              </a:spcBef>
              <a:spcAft>
                <a:spcPts val="0"/>
              </a:spcAft>
              <a:buSzPts val="1980"/>
              <a:buChar char="▪"/>
              <a:defRPr/>
            </a:lvl7pPr>
            <a:lvl8pPr marL="3657600" lvl="7" indent="-354329" algn="l" rtl="0">
              <a:lnSpc>
                <a:spcPct val="120000"/>
              </a:lnSpc>
              <a:spcBef>
                <a:spcPts val="500"/>
              </a:spcBef>
              <a:spcAft>
                <a:spcPts val="0"/>
              </a:spcAft>
              <a:buSzPts val="1980"/>
              <a:buChar char="▪"/>
              <a:defRPr/>
            </a:lvl8pPr>
            <a:lvl9pPr marL="4114800" lvl="8" indent="-354329" algn="l" rtl="0">
              <a:lnSpc>
                <a:spcPct val="120000"/>
              </a:lnSpc>
              <a:spcBef>
                <a:spcPts val="500"/>
              </a:spcBef>
              <a:spcAft>
                <a:spcPts val="0"/>
              </a:spcAft>
              <a:buSzPts val="1980"/>
              <a:buChar char="▪"/>
              <a:defRPr/>
            </a:lvl9pPr>
          </a:lstStyle>
          <a:p>
            <a:endParaRPr/>
          </a:p>
        </p:txBody>
      </p:sp>
      <p:sp>
        <p:nvSpPr>
          <p:cNvPr id="136" name="Google Shape;136;p16"/>
          <p:cNvSpPr txBox="1">
            <a:spLocks noGrp="1"/>
          </p:cNvSpPr>
          <p:nvPr>
            <p:ph type="body" idx="2"/>
          </p:nvPr>
        </p:nvSpPr>
        <p:spPr>
          <a:xfrm>
            <a:off x="5118447" y="3672162"/>
            <a:ext cx="6272100" cy="2383500"/>
          </a:xfrm>
          <a:prstGeom prst="rect">
            <a:avLst/>
          </a:prstGeom>
          <a:noFill/>
          <a:ln>
            <a:noFill/>
          </a:ln>
        </p:spPr>
        <p:txBody>
          <a:bodyPr spcFirstLastPara="1" wrap="square" lIns="91425" tIns="45700" rIns="91425" bIns="45700" anchor="t" anchorCtr="0">
            <a:normAutofit/>
          </a:bodyPr>
          <a:lstStyle>
            <a:lvl1pPr marL="457200" lvl="0" indent="-354330" algn="l" rtl="0">
              <a:lnSpc>
                <a:spcPct val="120000"/>
              </a:lnSpc>
              <a:spcBef>
                <a:spcPts val="1000"/>
              </a:spcBef>
              <a:spcAft>
                <a:spcPts val="0"/>
              </a:spcAft>
              <a:buSzPts val="1980"/>
              <a:buChar char="▪"/>
              <a:defRPr/>
            </a:lvl1pPr>
            <a:lvl2pPr marL="914400" lvl="1" indent="-354330" algn="l" rtl="0">
              <a:lnSpc>
                <a:spcPct val="120000"/>
              </a:lnSpc>
              <a:spcBef>
                <a:spcPts val="500"/>
              </a:spcBef>
              <a:spcAft>
                <a:spcPts val="0"/>
              </a:spcAft>
              <a:buSzPts val="1980"/>
              <a:buChar char="▪"/>
              <a:defRPr/>
            </a:lvl2pPr>
            <a:lvl3pPr marL="1371600" lvl="2" indent="-354330" algn="l" rtl="0">
              <a:lnSpc>
                <a:spcPct val="120000"/>
              </a:lnSpc>
              <a:spcBef>
                <a:spcPts val="500"/>
              </a:spcBef>
              <a:spcAft>
                <a:spcPts val="0"/>
              </a:spcAft>
              <a:buSzPts val="1980"/>
              <a:buChar char="▪"/>
              <a:defRPr/>
            </a:lvl3pPr>
            <a:lvl4pPr marL="1828800" lvl="3" indent="-354330" algn="l" rtl="0">
              <a:lnSpc>
                <a:spcPct val="120000"/>
              </a:lnSpc>
              <a:spcBef>
                <a:spcPts val="500"/>
              </a:spcBef>
              <a:spcAft>
                <a:spcPts val="0"/>
              </a:spcAft>
              <a:buSzPts val="1980"/>
              <a:buChar char="▪"/>
              <a:defRPr/>
            </a:lvl4pPr>
            <a:lvl5pPr marL="2286000" lvl="4" indent="-354329" algn="l" rtl="0">
              <a:lnSpc>
                <a:spcPct val="120000"/>
              </a:lnSpc>
              <a:spcBef>
                <a:spcPts val="500"/>
              </a:spcBef>
              <a:spcAft>
                <a:spcPts val="0"/>
              </a:spcAft>
              <a:buSzPts val="1980"/>
              <a:buChar char="▪"/>
              <a:defRPr/>
            </a:lvl5pPr>
            <a:lvl6pPr marL="2743200" lvl="5" indent="-354329" algn="l" rtl="0">
              <a:lnSpc>
                <a:spcPct val="120000"/>
              </a:lnSpc>
              <a:spcBef>
                <a:spcPts val="500"/>
              </a:spcBef>
              <a:spcAft>
                <a:spcPts val="0"/>
              </a:spcAft>
              <a:buSzPts val="1980"/>
              <a:buChar char="▪"/>
              <a:defRPr/>
            </a:lvl6pPr>
            <a:lvl7pPr marL="3200400" lvl="6" indent="-354329" algn="l" rtl="0">
              <a:lnSpc>
                <a:spcPct val="120000"/>
              </a:lnSpc>
              <a:spcBef>
                <a:spcPts val="500"/>
              </a:spcBef>
              <a:spcAft>
                <a:spcPts val="0"/>
              </a:spcAft>
              <a:buSzPts val="1980"/>
              <a:buChar char="▪"/>
              <a:defRPr/>
            </a:lvl7pPr>
            <a:lvl8pPr marL="3657600" lvl="7" indent="-354329" algn="l" rtl="0">
              <a:lnSpc>
                <a:spcPct val="120000"/>
              </a:lnSpc>
              <a:spcBef>
                <a:spcPts val="500"/>
              </a:spcBef>
              <a:spcAft>
                <a:spcPts val="0"/>
              </a:spcAft>
              <a:buSzPts val="1980"/>
              <a:buChar char="▪"/>
              <a:defRPr/>
            </a:lvl8pPr>
            <a:lvl9pPr marL="4114800" lvl="8" indent="-354329" algn="l" rtl="0">
              <a:lnSpc>
                <a:spcPct val="120000"/>
              </a:lnSpc>
              <a:spcBef>
                <a:spcPts val="500"/>
              </a:spcBef>
              <a:spcAft>
                <a:spcPts val="0"/>
              </a:spcAft>
              <a:buSzPts val="1980"/>
              <a:buChar char="▪"/>
              <a:defRPr/>
            </a:lvl9pPr>
          </a:lstStyle>
          <a:p>
            <a:endParaRPr/>
          </a:p>
        </p:txBody>
      </p:sp>
      <p:sp>
        <p:nvSpPr>
          <p:cNvPr id="137" name="Google Shape;137;p16"/>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8" name="Google Shape;138;p16"/>
          <p:cNvSpPr txBox="1">
            <a:spLocks noGrp="1"/>
          </p:cNvSpPr>
          <p:nvPr>
            <p:ph type="ftr" idx="11"/>
          </p:nvPr>
        </p:nvSpPr>
        <p:spPr>
          <a:xfrm>
            <a:off x="804672" y="6227064"/>
            <a:ext cx="10588800" cy="320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9" name="Google Shape;139;p16"/>
          <p:cNvSpPr txBox="1">
            <a:spLocks noGrp="1"/>
          </p:cNvSpPr>
          <p:nvPr>
            <p:ph type="sldNum" idx="12"/>
          </p:nvPr>
        </p:nvSpPr>
        <p:spPr>
          <a:xfrm>
            <a:off x="10469880" y="320040"/>
            <a:ext cx="914400" cy="32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40"/>
        <p:cNvGrpSpPr/>
        <p:nvPr/>
      </p:nvGrpSpPr>
      <p:grpSpPr>
        <a:xfrm>
          <a:off x="0" y="0"/>
          <a:ext cx="0" cy="0"/>
          <a:chOff x="0" y="0"/>
          <a:chExt cx="0" cy="0"/>
        </a:xfrm>
      </p:grpSpPr>
      <p:grpSp>
        <p:nvGrpSpPr>
          <p:cNvPr id="141" name="Google Shape;141;p17"/>
          <p:cNvGrpSpPr/>
          <p:nvPr/>
        </p:nvGrpSpPr>
        <p:grpSpPr>
          <a:xfrm>
            <a:off x="-417513" y="0"/>
            <a:ext cx="12584114" cy="6853238"/>
            <a:chOff x="-417513" y="0"/>
            <a:chExt cx="12584114" cy="6853238"/>
          </a:xfrm>
        </p:grpSpPr>
        <p:sp>
          <p:nvSpPr>
            <p:cNvPr id="142" name="Google Shape;142;p17"/>
            <p:cNvSpPr/>
            <p:nvPr/>
          </p:nvSpPr>
          <p:spPr>
            <a:xfrm>
              <a:off x="1306513" y="0"/>
              <a:ext cx="3862388" cy="6843712"/>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1120775" y="0"/>
              <a:ext cx="3676651" cy="6843712"/>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7"/>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7"/>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7"/>
            <p:cNvSpPr/>
            <p:nvPr/>
          </p:nvSpPr>
          <p:spPr>
            <a:xfrm>
              <a:off x="1001713" y="0"/>
              <a:ext cx="3621089" cy="6843712"/>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7"/>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7"/>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7"/>
            <p:cNvSpPr/>
            <p:nvPr/>
          </p:nvSpPr>
          <p:spPr>
            <a:xfrm>
              <a:off x="1001713" y="0"/>
              <a:ext cx="3244849" cy="6843712"/>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7"/>
            <p:cNvSpPr/>
            <p:nvPr/>
          </p:nvSpPr>
          <p:spPr>
            <a:xfrm>
              <a:off x="889000" y="0"/>
              <a:ext cx="3230563" cy="6843712"/>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7"/>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7"/>
            <p:cNvSpPr/>
            <p:nvPr/>
          </p:nvSpPr>
          <p:spPr>
            <a:xfrm>
              <a:off x="484188" y="0"/>
              <a:ext cx="3421064" cy="6843712"/>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7"/>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7"/>
            <p:cNvSpPr/>
            <p:nvPr/>
          </p:nvSpPr>
          <p:spPr>
            <a:xfrm>
              <a:off x="598488" y="0"/>
              <a:ext cx="2717799" cy="6843712"/>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7"/>
            <p:cNvSpPr/>
            <p:nvPr/>
          </p:nvSpPr>
          <p:spPr>
            <a:xfrm>
              <a:off x="261938" y="0"/>
              <a:ext cx="2944812" cy="6843712"/>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dk1">
                  <a:alpha val="20000"/>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7"/>
            <p:cNvSpPr/>
            <p:nvPr/>
          </p:nvSpPr>
          <p:spPr>
            <a:xfrm>
              <a:off x="-417513" y="0"/>
              <a:ext cx="2403475" cy="6843712"/>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7"/>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7"/>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7"/>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7"/>
          <p:cNvGrpSpPr/>
          <p:nvPr/>
        </p:nvGrpSpPr>
        <p:grpSpPr>
          <a:xfrm>
            <a:off x="800144" y="1699589"/>
            <a:ext cx="3674592" cy="3470421"/>
            <a:chOff x="697883" y="1816768"/>
            <a:chExt cx="3674592" cy="3470421"/>
          </a:xfrm>
        </p:grpSpPr>
        <p:sp>
          <p:nvSpPr>
            <p:cNvPr id="164" name="Google Shape;164;p17"/>
            <p:cNvSpPr/>
            <p:nvPr/>
          </p:nvSpPr>
          <p:spPr>
            <a:xfrm>
              <a:off x="697883" y="1816768"/>
              <a:ext cx="3674400" cy="50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10800000">
              <a:off x="2380312" y="5014789"/>
              <a:ext cx="315900" cy="2724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7"/>
            <p:cNvSpPr/>
            <p:nvPr/>
          </p:nvSpPr>
          <p:spPr>
            <a:xfrm>
              <a:off x="704075" y="2392840"/>
              <a:ext cx="3668400" cy="262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17"/>
          <p:cNvSpPr txBox="1">
            <a:spLocks noGrp="1"/>
          </p:cNvSpPr>
          <p:nvPr>
            <p:ph type="title"/>
          </p:nvPr>
        </p:nvSpPr>
        <p:spPr>
          <a:xfrm>
            <a:off x="889001" y="2363915"/>
            <a:ext cx="3500700" cy="2460600"/>
          </a:xfrm>
          <a:prstGeom prst="rect">
            <a:avLst/>
          </a:prstGeom>
          <a:noFill/>
          <a:ln>
            <a:noFill/>
          </a:ln>
        </p:spPr>
        <p:txBody>
          <a:bodyPr spcFirstLastPara="1" wrap="square" lIns="91425" tIns="91425" rIns="91425" bIns="91425" anchor="ctr" anchorCtr="0">
            <a:normAutofit/>
          </a:bodyPr>
          <a:lstStyle>
            <a:lvl1pPr lvl="0" algn="ctr" rtl="0">
              <a:lnSpc>
                <a:spcPct val="85000"/>
              </a:lnSpc>
              <a:spcBef>
                <a:spcPts val="0"/>
              </a:spcBef>
              <a:spcAft>
                <a:spcPts val="0"/>
              </a:spcAft>
              <a:buClr>
                <a:srgbClr val="FFFEFF"/>
              </a:buClr>
              <a:buSzPts val="4000"/>
              <a:buFont typeface="Calibri"/>
              <a:buNone/>
              <a:defRPr>
                <a:solidFill>
                  <a:srgbClr val="FFFE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8" name="Google Shape;168;p17"/>
          <p:cNvSpPr txBox="1">
            <a:spLocks noGrp="1"/>
          </p:cNvSpPr>
          <p:nvPr>
            <p:ph type="body" idx="1"/>
          </p:nvPr>
        </p:nvSpPr>
        <p:spPr>
          <a:xfrm>
            <a:off x="5125137" y="803185"/>
            <a:ext cx="6265200" cy="685800"/>
          </a:xfrm>
          <a:prstGeom prst="rect">
            <a:avLst/>
          </a:prstGeom>
          <a:noFill/>
          <a:ln>
            <a:noFill/>
          </a:ln>
        </p:spPr>
        <p:txBody>
          <a:bodyPr spcFirstLastPara="1" wrap="square" lIns="91425" tIns="45700" rIns="91425" bIns="45700" anchor="ctr" anchorCtr="0">
            <a:noAutofit/>
          </a:bodyPr>
          <a:lstStyle>
            <a:lvl1pPr marL="457200" lvl="0" indent="-228600" algn="l" rtl="0">
              <a:lnSpc>
                <a:spcPct val="100000"/>
              </a:lnSpc>
              <a:spcBef>
                <a:spcPts val="1000"/>
              </a:spcBef>
              <a:spcAft>
                <a:spcPts val="0"/>
              </a:spcAft>
              <a:buSzPts val="2420"/>
              <a:buNone/>
              <a:defRPr sz="2200" b="0" cap="none">
                <a:solidFill>
                  <a:schemeClr val="accent1"/>
                </a:solidFill>
              </a:defRPr>
            </a:lvl1pPr>
            <a:lvl2pPr marL="914400" lvl="1" indent="-228600" algn="l" rtl="0">
              <a:lnSpc>
                <a:spcPct val="120000"/>
              </a:lnSpc>
              <a:spcBef>
                <a:spcPts val="500"/>
              </a:spcBef>
              <a:spcAft>
                <a:spcPts val="0"/>
              </a:spcAft>
              <a:buSzPts val="2200"/>
              <a:buNone/>
              <a:defRPr sz="2000" b="1"/>
            </a:lvl2pPr>
            <a:lvl3pPr marL="1371600" lvl="2" indent="-228600" algn="l" rtl="0">
              <a:lnSpc>
                <a:spcPct val="120000"/>
              </a:lnSpc>
              <a:spcBef>
                <a:spcPts val="500"/>
              </a:spcBef>
              <a:spcAft>
                <a:spcPts val="0"/>
              </a:spcAft>
              <a:buSzPts val="1980"/>
              <a:buNone/>
              <a:defRPr sz="1800" b="1"/>
            </a:lvl3pPr>
            <a:lvl4pPr marL="1828800" lvl="3" indent="-228600" algn="l" rtl="0">
              <a:lnSpc>
                <a:spcPct val="120000"/>
              </a:lnSpc>
              <a:spcBef>
                <a:spcPts val="500"/>
              </a:spcBef>
              <a:spcAft>
                <a:spcPts val="0"/>
              </a:spcAft>
              <a:buSzPts val="1760"/>
              <a:buNone/>
              <a:defRPr sz="1600" b="1"/>
            </a:lvl4pPr>
            <a:lvl5pPr marL="2286000" lvl="4" indent="-228600" algn="l" rtl="0">
              <a:lnSpc>
                <a:spcPct val="120000"/>
              </a:lnSpc>
              <a:spcBef>
                <a:spcPts val="500"/>
              </a:spcBef>
              <a:spcAft>
                <a:spcPts val="0"/>
              </a:spcAft>
              <a:buSzPts val="1760"/>
              <a:buNone/>
              <a:defRPr sz="1600" b="1"/>
            </a:lvl5pPr>
            <a:lvl6pPr marL="2743200" lvl="5" indent="-228600" algn="l" rtl="0">
              <a:lnSpc>
                <a:spcPct val="120000"/>
              </a:lnSpc>
              <a:spcBef>
                <a:spcPts val="500"/>
              </a:spcBef>
              <a:spcAft>
                <a:spcPts val="0"/>
              </a:spcAft>
              <a:buSzPts val="1760"/>
              <a:buNone/>
              <a:defRPr sz="1600" b="1"/>
            </a:lvl6pPr>
            <a:lvl7pPr marL="3200400" lvl="6" indent="-228600" algn="l" rtl="0">
              <a:lnSpc>
                <a:spcPct val="120000"/>
              </a:lnSpc>
              <a:spcBef>
                <a:spcPts val="500"/>
              </a:spcBef>
              <a:spcAft>
                <a:spcPts val="0"/>
              </a:spcAft>
              <a:buSzPts val="1760"/>
              <a:buNone/>
              <a:defRPr sz="1600" b="1"/>
            </a:lvl7pPr>
            <a:lvl8pPr marL="3657600" lvl="7" indent="-228600" algn="l" rtl="0">
              <a:lnSpc>
                <a:spcPct val="120000"/>
              </a:lnSpc>
              <a:spcBef>
                <a:spcPts val="500"/>
              </a:spcBef>
              <a:spcAft>
                <a:spcPts val="0"/>
              </a:spcAft>
              <a:buSzPts val="1760"/>
              <a:buNone/>
              <a:defRPr sz="1600" b="1"/>
            </a:lvl8pPr>
            <a:lvl9pPr marL="4114800" lvl="8" indent="-228600" algn="l" rtl="0">
              <a:lnSpc>
                <a:spcPct val="120000"/>
              </a:lnSpc>
              <a:spcBef>
                <a:spcPts val="500"/>
              </a:spcBef>
              <a:spcAft>
                <a:spcPts val="0"/>
              </a:spcAft>
              <a:buSzPts val="1760"/>
              <a:buNone/>
              <a:defRPr sz="1600" b="1"/>
            </a:lvl9pPr>
          </a:lstStyle>
          <a:p>
            <a:endParaRPr/>
          </a:p>
        </p:txBody>
      </p:sp>
      <p:sp>
        <p:nvSpPr>
          <p:cNvPr id="169" name="Google Shape;169;p17"/>
          <p:cNvSpPr txBox="1">
            <a:spLocks noGrp="1"/>
          </p:cNvSpPr>
          <p:nvPr>
            <p:ph type="body" idx="2"/>
          </p:nvPr>
        </p:nvSpPr>
        <p:spPr>
          <a:xfrm>
            <a:off x="5125305" y="1488985"/>
            <a:ext cx="6264300" cy="1696800"/>
          </a:xfrm>
          <a:prstGeom prst="rect">
            <a:avLst/>
          </a:prstGeom>
          <a:noFill/>
          <a:ln>
            <a:noFill/>
          </a:ln>
        </p:spPr>
        <p:txBody>
          <a:bodyPr spcFirstLastPara="1" wrap="square" lIns="91425" tIns="45700" rIns="91425" bIns="45700" anchor="t" anchorCtr="0">
            <a:normAutofit/>
          </a:bodyPr>
          <a:lstStyle>
            <a:lvl1pPr marL="457200" lvl="0" indent="-354330" algn="l" rtl="0">
              <a:lnSpc>
                <a:spcPct val="120000"/>
              </a:lnSpc>
              <a:spcBef>
                <a:spcPts val="1000"/>
              </a:spcBef>
              <a:spcAft>
                <a:spcPts val="0"/>
              </a:spcAft>
              <a:buSzPts val="1980"/>
              <a:buChar char="▪"/>
              <a:defRPr/>
            </a:lvl1pPr>
            <a:lvl2pPr marL="914400" lvl="1" indent="-354330" algn="l" rtl="0">
              <a:lnSpc>
                <a:spcPct val="120000"/>
              </a:lnSpc>
              <a:spcBef>
                <a:spcPts val="500"/>
              </a:spcBef>
              <a:spcAft>
                <a:spcPts val="0"/>
              </a:spcAft>
              <a:buSzPts val="1980"/>
              <a:buChar char="▪"/>
              <a:defRPr/>
            </a:lvl2pPr>
            <a:lvl3pPr marL="1371600" lvl="2" indent="-354330" algn="l" rtl="0">
              <a:lnSpc>
                <a:spcPct val="120000"/>
              </a:lnSpc>
              <a:spcBef>
                <a:spcPts val="500"/>
              </a:spcBef>
              <a:spcAft>
                <a:spcPts val="0"/>
              </a:spcAft>
              <a:buSzPts val="1980"/>
              <a:buChar char="▪"/>
              <a:defRPr/>
            </a:lvl3pPr>
            <a:lvl4pPr marL="1828800" lvl="3" indent="-354330" algn="l" rtl="0">
              <a:lnSpc>
                <a:spcPct val="120000"/>
              </a:lnSpc>
              <a:spcBef>
                <a:spcPts val="500"/>
              </a:spcBef>
              <a:spcAft>
                <a:spcPts val="0"/>
              </a:spcAft>
              <a:buSzPts val="1980"/>
              <a:buChar char="▪"/>
              <a:defRPr/>
            </a:lvl4pPr>
            <a:lvl5pPr marL="2286000" lvl="4" indent="-354329" algn="l" rtl="0">
              <a:lnSpc>
                <a:spcPct val="120000"/>
              </a:lnSpc>
              <a:spcBef>
                <a:spcPts val="500"/>
              </a:spcBef>
              <a:spcAft>
                <a:spcPts val="0"/>
              </a:spcAft>
              <a:buSzPts val="1980"/>
              <a:buChar char="▪"/>
              <a:defRPr/>
            </a:lvl5pPr>
            <a:lvl6pPr marL="2743200" lvl="5" indent="-354329" algn="l" rtl="0">
              <a:lnSpc>
                <a:spcPct val="120000"/>
              </a:lnSpc>
              <a:spcBef>
                <a:spcPts val="500"/>
              </a:spcBef>
              <a:spcAft>
                <a:spcPts val="0"/>
              </a:spcAft>
              <a:buSzPts val="1980"/>
              <a:buChar char="▪"/>
              <a:defRPr/>
            </a:lvl6pPr>
            <a:lvl7pPr marL="3200400" lvl="6" indent="-354329" algn="l" rtl="0">
              <a:lnSpc>
                <a:spcPct val="120000"/>
              </a:lnSpc>
              <a:spcBef>
                <a:spcPts val="500"/>
              </a:spcBef>
              <a:spcAft>
                <a:spcPts val="0"/>
              </a:spcAft>
              <a:buSzPts val="1980"/>
              <a:buChar char="▪"/>
              <a:defRPr/>
            </a:lvl7pPr>
            <a:lvl8pPr marL="3657600" lvl="7" indent="-354329" algn="l" rtl="0">
              <a:lnSpc>
                <a:spcPct val="120000"/>
              </a:lnSpc>
              <a:spcBef>
                <a:spcPts val="500"/>
              </a:spcBef>
              <a:spcAft>
                <a:spcPts val="0"/>
              </a:spcAft>
              <a:buSzPts val="1980"/>
              <a:buChar char="▪"/>
              <a:defRPr/>
            </a:lvl8pPr>
            <a:lvl9pPr marL="4114800" lvl="8" indent="-354329" algn="l" rtl="0">
              <a:lnSpc>
                <a:spcPct val="120000"/>
              </a:lnSpc>
              <a:spcBef>
                <a:spcPts val="500"/>
              </a:spcBef>
              <a:spcAft>
                <a:spcPts val="0"/>
              </a:spcAft>
              <a:buSzPts val="1980"/>
              <a:buChar char="▪"/>
              <a:defRPr/>
            </a:lvl9pPr>
          </a:lstStyle>
          <a:p>
            <a:endParaRPr/>
          </a:p>
        </p:txBody>
      </p:sp>
      <p:sp>
        <p:nvSpPr>
          <p:cNvPr id="170" name="Google Shape;170;p17"/>
          <p:cNvSpPr txBox="1">
            <a:spLocks noGrp="1"/>
          </p:cNvSpPr>
          <p:nvPr>
            <p:ph type="body" idx="3"/>
          </p:nvPr>
        </p:nvSpPr>
        <p:spPr>
          <a:xfrm>
            <a:off x="5118653" y="3665887"/>
            <a:ext cx="6264300" cy="685800"/>
          </a:xfrm>
          <a:prstGeom prst="rect">
            <a:avLst/>
          </a:prstGeom>
          <a:noFill/>
          <a:ln>
            <a:noFill/>
          </a:ln>
        </p:spPr>
        <p:txBody>
          <a:bodyPr spcFirstLastPara="1" wrap="square" lIns="91425" tIns="45700" rIns="91425" bIns="45700" anchor="ctr" anchorCtr="0">
            <a:noAutofit/>
          </a:bodyPr>
          <a:lstStyle>
            <a:lvl1pPr marL="457200" lvl="0" indent="-228600" algn="l" rtl="0">
              <a:lnSpc>
                <a:spcPct val="100000"/>
              </a:lnSpc>
              <a:spcBef>
                <a:spcPts val="1000"/>
              </a:spcBef>
              <a:spcAft>
                <a:spcPts val="0"/>
              </a:spcAft>
              <a:buSzPts val="2420"/>
              <a:buNone/>
              <a:defRPr sz="2200" b="0" cap="none">
                <a:solidFill>
                  <a:schemeClr val="accent1"/>
                </a:solidFill>
              </a:defRPr>
            </a:lvl1pPr>
            <a:lvl2pPr marL="914400" lvl="1" indent="-228600" algn="l" rtl="0">
              <a:lnSpc>
                <a:spcPct val="120000"/>
              </a:lnSpc>
              <a:spcBef>
                <a:spcPts val="500"/>
              </a:spcBef>
              <a:spcAft>
                <a:spcPts val="0"/>
              </a:spcAft>
              <a:buSzPts val="2200"/>
              <a:buNone/>
              <a:defRPr sz="2000" b="1"/>
            </a:lvl2pPr>
            <a:lvl3pPr marL="1371600" lvl="2" indent="-228600" algn="l" rtl="0">
              <a:lnSpc>
                <a:spcPct val="120000"/>
              </a:lnSpc>
              <a:spcBef>
                <a:spcPts val="500"/>
              </a:spcBef>
              <a:spcAft>
                <a:spcPts val="0"/>
              </a:spcAft>
              <a:buSzPts val="1980"/>
              <a:buNone/>
              <a:defRPr sz="1800" b="1"/>
            </a:lvl3pPr>
            <a:lvl4pPr marL="1828800" lvl="3" indent="-228600" algn="l" rtl="0">
              <a:lnSpc>
                <a:spcPct val="120000"/>
              </a:lnSpc>
              <a:spcBef>
                <a:spcPts val="500"/>
              </a:spcBef>
              <a:spcAft>
                <a:spcPts val="0"/>
              </a:spcAft>
              <a:buSzPts val="1760"/>
              <a:buNone/>
              <a:defRPr sz="1600" b="1"/>
            </a:lvl4pPr>
            <a:lvl5pPr marL="2286000" lvl="4" indent="-228600" algn="l" rtl="0">
              <a:lnSpc>
                <a:spcPct val="120000"/>
              </a:lnSpc>
              <a:spcBef>
                <a:spcPts val="500"/>
              </a:spcBef>
              <a:spcAft>
                <a:spcPts val="0"/>
              </a:spcAft>
              <a:buSzPts val="1760"/>
              <a:buNone/>
              <a:defRPr sz="1600" b="1"/>
            </a:lvl5pPr>
            <a:lvl6pPr marL="2743200" lvl="5" indent="-228600" algn="l" rtl="0">
              <a:lnSpc>
                <a:spcPct val="120000"/>
              </a:lnSpc>
              <a:spcBef>
                <a:spcPts val="500"/>
              </a:spcBef>
              <a:spcAft>
                <a:spcPts val="0"/>
              </a:spcAft>
              <a:buSzPts val="1760"/>
              <a:buNone/>
              <a:defRPr sz="1600" b="1"/>
            </a:lvl6pPr>
            <a:lvl7pPr marL="3200400" lvl="6" indent="-228600" algn="l" rtl="0">
              <a:lnSpc>
                <a:spcPct val="120000"/>
              </a:lnSpc>
              <a:spcBef>
                <a:spcPts val="500"/>
              </a:spcBef>
              <a:spcAft>
                <a:spcPts val="0"/>
              </a:spcAft>
              <a:buSzPts val="1760"/>
              <a:buNone/>
              <a:defRPr sz="1600" b="1"/>
            </a:lvl7pPr>
            <a:lvl8pPr marL="3657600" lvl="7" indent="-228600" algn="l" rtl="0">
              <a:lnSpc>
                <a:spcPct val="120000"/>
              </a:lnSpc>
              <a:spcBef>
                <a:spcPts val="500"/>
              </a:spcBef>
              <a:spcAft>
                <a:spcPts val="0"/>
              </a:spcAft>
              <a:buSzPts val="1760"/>
              <a:buNone/>
              <a:defRPr sz="1600" b="1"/>
            </a:lvl8pPr>
            <a:lvl9pPr marL="4114800" lvl="8" indent="-228600" algn="l" rtl="0">
              <a:lnSpc>
                <a:spcPct val="120000"/>
              </a:lnSpc>
              <a:spcBef>
                <a:spcPts val="500"/>
              </a:spcBef>
              <a:spcAft>
                <a:spcPts val="0"/>
              </a:spcAft>
              <a:buSzPts val="1760"/>
              <a:buNone/>
              <a:defRPr sz="1600" b="1"/>
            </a:lvl9pPr>
          </a:lstStyle>
          <a:p>
            <a:endParaRPr/>
          </a:p>
        </p:txBody>
      </p:sp>
      <p:sp>
        <p:nvSpPr>
          <p:cNvPr id="171" name="Google Shape;171;p17"/>
          <p:cNvSpPr txBox="1">
            <a:spLocks noGrp="1"/>
          </p:cNvSpPr>
          <p:nvPr>
            <p:ph type="body" idx="4"/>
          </p:nvPr>
        </p:nvSpPr>
        <p:spPr>
          <a:xfrm>
            <a:off x="5118447" y="4351687"/>
            <a:ext cx="6265500" cy="1704000"/>
          </a:xfrm>
          <a:prstGeom prst="rect">
            <a:avLst/>
          </a:prstGeom>
          <a:noFill/>
          <a:ln>
            <a:noFill/>
          </a:ln>
        </p:spPr>
        <p:txBody>
          <a:bodyPr spcFirstLastPara="1" wrap="square" lIns="91425" tIns="45700" rIns="91425" bIns="45700" anchor="t" anchorCtr="0">
            <a:normAutofit/>
          </a:bodyPr>
          <a:lstStyle>
            <a:lvl1pPr marL="457200" lvl="0" indent="-354330" algn="l" rtl="0">
              <a:lnSpc>
                <a:spcPct val="120000"/>
              </a:lnSpc>
              <a:spcBef>
                <a:spcPts val="1000"/>
              </a:spcBef>
              <a:spcAft>
                <a:spcPts val="0"/>
              </a:spcAft>
              <a:buSzPts val="1980"/>
              <a:buChar char="▪"/>
              <a:defRPr/>
            </a:lvl1pPr>
            <a:lvl2pPr marL="914400" lvl="1" indent="-354330" algn="l" rtl="0">
              <a:lnSpc>
                <a:spcPct val="120000"/>
              </a:lnSpc>
              <a:spcBef>
                <a:spcPts val="500"/>
              </a:spcBef>
              <a:spcAft>
                <a:spcPts val="0"/>
              </a:spcAft>
              <a:buSzPts val="1980"/>
              <a:buChar char="▪"/>
              <a:defRPr/>
            </a:lvl2pPr>
            <a:lvl3pPr marL="1371600" lvl="2" indent="-354330" algn="l" rtl="0">
              <a:lnSpc>
                <a:spcPct val="120000"/>
              </a:lnSpc>
              <a:spcBef>
                <a:spcPts val="500"/>
              </a:spcBef>
              <a:spcAft>
                <a:spcPts val="0"/>
              </a:spcAft>
              <a:buSzPts val="1980"/>
              <a:buChar char="▪"/>
              <a:defRPr/>
            </a:lvl3pPr>
            <a:lvl4pPr marL="1828800" lvl="3" indent="-354330" algn="l" rtl="0">
              <a:lnSpc>
                <a:spcPct val="120000"/>
              </a:lnSpc>
              <a:spcBef>
                <a:spcPts val="500"/>
              </a:spcBef>
              <a:spcAft>
                <a:spcPts val="0"/>
              </a:spcAft>
              <a:buSzPts val="1980"/>
              <a:buChar char="▪"/>
              <a:defRPr/>
            </a:lvl4pPr>
            <a:lvl5pPr marL="2286000" lvl="4" indent="-354329" algn="l" rtl="0">
              <a:lnSpc>
                <a:spcPct val="120000"/>
              </a:lnSpc>
              <a:spcBef>
                <a:spcPts val="500"/>
              </a:spcBef>
              <a:spcAft>
                <a:spcPts val="0"/>
              </a:spcAft>
              <a:buSzPts val="1980"/>
              <a:buChar char="▪"/>
              <a:defRPr/>
            </a:lvl5pPr>
            <a:lvl6pPr marL="2743200" lvl="5" indent="-354329" algn="l" rtl="0">
              <a:lnSpc>
                <a:spcPct val="120000"/>
              </a:lnSpc>
              <a:spcBef>
                <a:spcPts val="500"/>
              </a:spcBef>
              <a:spcAft>
                <a:spcPts val="0"/>
              </a:spcAft>
              <a:buSzPts val="1980"/>
              <a:buChar char="▪"/>
              <a:defRPr/>
            </a:lvl6pPr>
            <a:lvl7pPr marL="3200400" lvl="6" indent="-354329" algn="l" rtl="0">
              <a:lnSpc>
                <a:spcPct val="120000"/>
              </a:lnSpc>
              <a:spcBef>
                <a:spcPts val="500"/>
              </a:spcBef>
              <a:spcAft>
                <a:spcPts val="0"/>
              </a:spcAft>
              <a:buSzPts val="1980"/>
              <a:buChar char="▪"/>
              <a:defRPr/>
            </a:lvl7pPr>
            <a:lvl8pPr marL="3657600" lvl="7" indent="-354329" algn="l" rtl="0">
              <a:lnSpc>
                <a:spcPct val="120000"/>
              </a:lnSpc>
              <a:spcBef>
                <a:spcPts val="500"/>
              </a:spcBef>
              <a:spcAft>
                <a:spcPts val="0"/>
              </a:spcAft>
              <a:buSzPts val="1980"/>
              <a:buChar char="▪"/>
              <a:defRPr/>
            </a:lvl8pPr>
            <a:lvl9pPr marL="4114800" lvl="8" indent="-354329" algn="l" rtl="0">
              <a:lnSpc>
                <a:spcPct val="120000"/>
              </a:lnSpc>
              <a:spcBef>
                <a:spcPts val="500"/>
              </a:spcBef>
              <a:spcAft>
                <a:spcPts val="0"/>
              </a:spcAft>
              <a:buSzPts val="1980"/>
              <a:buChar char="▪"/>
              <a:defRPr/>
            </a:lvl9pPr>
          </a:lstStyle>
          <a:p>
            <a:endParaRPr/>
          </a:p>
        </p:txBody>
      </p:sp>
      <p:sp>
        <p:nvSpPr>
          <p:cNvPr id="172" name="Google Shape;172;p17"/>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3" name="Google Shape;173;p17"/>
          <p:cNvSpPr txBox="1">
            <a:spLocks noGrp="1"/>
          </p:cNvSpPr>
          <p:nvPr>
            <p:ph type="ftr" idx="11"/>
          </p:nvPr>
        </p:nvSpPr>
        <p:spPr>
          <a:xfrm>
            <a:off x="804672" y="6227064"/>
            <a:ext cx="10588800" cy="320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74" name="Google Shape;174;p17"/>
          <p:cNvSpPr txBox="1">
            <a:spLocks noGrp="1"/>
          </p:cNvSpPr>
          <p:nvPr>
            <p:ph type="sldNum" idx="12"/>
          </p:nvPr>
        </p:nvSpPr>
        <p:spPr>
          <a:xfrm>
            <a:off x="10469880" y="320040"/>
            <a:ext cx="914400" cy="32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5"/>
        <p:cNvGrpSpPr/>
        <p:nvPr/>
      </p:nvGrpSpPr>
      <p:grpSpPr>
        <a:xfrm>
          <a:off x="0" y="0"/>
          <a:ext cx="0" cy="0"/>
          <a:chOff x="0" y="0"/>
          <a:chExt cx="0" cy="0"/>
        </a:xfrm>
      </p:grpSpPr>
      <p:grpSp>
        <p:nvGrpSpPr>
          <p:cNvPr id="176" name="Google Shape;176;p18"/>
          <p:cNvGrpSpPr/>
          <p:nvPr/>
        </p:nvGrpSpPr>
        <p:grpSpPr>
          <a:xfrm>
            <a:off x="-417513" y="0"/>
            <a:ext cx="12584114" cy="6853238"/>
            <a:chOff x="-417513" y="0"/>
            <a:chExt cx="12584114" cy="6853238"/>
          </a:xfrm>
        </p:grpSpPr>
        <p:sp>
          <p:nvSpPr>
            <p:cNvPr id="177" name="Google Shape;177;p18"/>
            <p:cNvSpPr/>
            <p:nvPr/>
          </p:nvSpPr>
          <p:spPr>
            <a:xfrm>
              <a:off x="1306513" y="0"/>
              <a:ext cx="3862388" cy="6843712"/>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8"/>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8"/>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8"/>
            <p:cNvSpPr/>
            <p:nvPr/>
          </p:nvSpPr>
          <p:spPr>
            <a:xfrm>
              <a:off x="1120775" y="0"/>
              <a:ext cx="3676651" cy="6843712"/>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8"/>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8"/>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8"/>
            <p:cNvSpPr/>
            <p:nvPr/>
          </p:nvSpPr>
          <p:spPr>
            <a:xfrm>
              <a:off x="1001713" y="0"/>
              <a:ext cx="3621089" cy="6843712"/>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8"/>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8"/>
            <p:cNvSpPr/>
            <p:nvPr/>
          </p:nvSpPr>
          <p:spPr>
            <a:xfrm>
              <a:off x="1001713" y="0"/>
              <a:ext cx="3244849" cy="6843712"/>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p:nvPr/>
          </p:nvSpPr>
          <p:spPr>
            <a:xfrm>
              <a:off x="889000" y="0"/>
              <a:ext cx="3230563" cy="6843712"/>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8"/>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8"/>
            <p:cNvSpPr/>
            <p:nvPr/>
          </p:nvSpPr>
          <p:spPr>
            <a:xfrm>
              <a:off x="484188" y="0"/>
              <a:ext cx="3421064" cy="6843712"/>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8"/>
            <p:cNvSpPr/>
            <p:nvPr/>
          </p:nvSpPr>
          <p:spPr>
            <a:xfrm>
              <a:off x="598488" y="0"/>
              <a:ext cx="2717799" cy="6843712"/>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8"/>
            <p:cNvSpPr/>
            <p:nvPr/>
          </p:nvSpPr>
          <p:spPr>
            <a:xfrm>
              <a:off x="261938" y="0"/>
              <a:ext cx="2944812" cy="6843712"/>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dk1">
                  <a:alpha val="20000"/>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8"/>
            <p:cNvSpPr/>
            <p:nvPr/>
          </p:nvSpPr>
          <p:spPr>
            <a:xfrm>
              <a:off x="-417513" y="0"/>
              <a:ext cx="2403475" cy="6843712"/>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8"/>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8"/>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8"/>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8"/>
          <p:cNvGrpSpPr/>
          <p:nvPr/>
        </p:nvGrpSpPr>
        <p:grpSpPr>
          <a:xfrm>
            <a:off x="800144" y="1699589"/>
            <a:ext cx="3674592" cy="3470421"/>
            <a:chOff x="697883" y="1816768"/>
            <a:chExt cx="3674592" cy="3470421"/>
          </a:xfrm>
        </p:grpSpPr>
        <p:sp>
          <p:nvSpPr>
            <p:cNvPr id="199" name="Google Shape;199;p18"/>
            <p:cNvSpPr/>
            <p:nvPr/>
          </p:nvSpPr>
          <p:spPr>
            <a:xfrm>
              <a:off x="697883" y="1816768"/>
              <a:ext cx="3674400" cy="50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8"/>
            <p:cNvSpPr/>
            <p:nvPr/>
          </p:nvSpPr>
          <p:spPr>
            <a:xfrm rot="10800000">
              <a:off x="2380312" y="5014789"/>
              <a:ext cx="315900" cy="2724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8"/>
            <p:cNvSpPr/>
            <p:nvPr/>
          </p:nvSpPr>
          <p:spPr>
            <a:xfrm>
              <a:off x="704075" y="2392840"/>
              <a:ext cx="3668400" cy="262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8"/>
          <p:cNvSpPr txBox="1">
            <a:spLocks noGrp="1"/>
          </p:cNvSpPr>
          <p:nvPr>
            <p:ph type="title"/>
          </p:nvPr>
        </p:nvSpPr>
        <p:spPr>
          <a:xfrm>
            <a:off x="888632" y="2349925"/>
            <a:ext cx="3501300" cy="2456400"/>
          </a:xfrm>
          <a:prstGeom prst="rect">
            <a:avLst/>
          </a:prstGeom>
          <a:noFill/>
          <a:ln>
            <a:noFill/>
          </a:ln>
        </p:spPr>
        <p:txBody>
          <a:bodyPr spcFirstLastPara="1" wrap="square" lIns="228600" tIns="228600" rIns="228600" bIns="228600" anchor="ctr" anchorCtr="0">
            <a:normAutofit/>
          </a:bodyPr>
          <a:lstStyle>
            <a:lvl1pPr lvl="0" algn="ctr" rtl="0">
              <a:lnSpc>
                <a:spcPct val="85000"/>
              </a:lnSpc>
              <a:spcBef>
                <a:spcPts val="0"/>
              </a:spcBef>
              <a:spcAft>
                <a:spcPts val="0"/>
              </a:spcAft>
              <a:buClr>
                <a:srgbClr val="FFFEFF"/>
              </a:buClr>
              <a:buSzPts val="4000"/>
              <a:buFont typeface="Calibri"/>
              <a:buNone/>
              <a:defRPr>
                <a:solidFill>
                  <a:srgbClr val="FFFE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03" name="Google Shape;203;p18"/>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04" name="Google Shape;204;p18"/>
          <p:cNvSpPr txBox="1">
            <a:spLocks noGrp="1"/>
          </p:cNvSpPr>
          <p:nvPr>
            <p:ph type="ftr" idx="11"/>
          </p:nvPr>
        </p:nvSpPr>
        <p:spPr>
          <a:xfrm>
            <a:off x="804672" y="6227064"/>
            <a:ext cx="10588800" cy="320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05" name="Google Shape;205;p18"/>
          <p:cNvSpPr txBox="1">
            <a:spLocks noGrp="1"/>
          </p:cNvSpPr>
          <p:nvPr>
            <p:ph type="sldNum" idx="12"/>
          </p:nvPr>
        </p:nvSpPr>
        <p:spPr>
          <a:xfrm>
            <a:off x="10469880" y="320040"/>
            <a:ext cx="914400" cy="32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06"/>
        <p:cNvGrpSpPr/>
        <p:nvPr/>
      </p:nvGrpSpPr>
      <p:grpSpPr>
        <a:xfrm>
          <a:off x="0" y="0"/>
          <a:ext cx="0" cy="0"/>
          <a:chOff x="0" y="0"/>
          <a:chExt cx="0" cy="0"/>
        </a:xfrm>
      </p:grpSpPr>
      <p:grpSp>
        <p:nvGrpSpPr>
          <p:cNvPr id="207" name="Google Shape;207;p19"/>
          <p:cNvGrpSpPr/>
          <p:nvPr/>
        </p:nvGrpSpPr>
        <p:grpSpPr>
          <a:xfrm>
            <a:off x="-417513" y="0"/>
            <a:ext cx="12584114" cy="6853238"/>
            <a:chOff x="-417513" y="0"/>
            <a:chExt cx="12584114" cy="6853238"/>
          </a:xfrm>
        </p:grpSpPr>
        <p:sp>
          <p:nvSpPr>
            <p:cNvPr id="208" name="Google Shape;208;p19"/>
            <p:cNvSpPr/>
            <p:nvPr/>
          </p:nvSpPr>
          <p:spPr>
            <a:xfrm>
              <a:off x="1306513" y="0"/>
              <a:ext cx="3862388" cy="6843712"/>
            </a:xfrm>
            <a:custGeom>
              <a:avLst/>
              <a:gdLst/>
              <a:ahLst/>
              <a:cxnLst/>
              <a:rect l="l" t="t" r="r" b="b"/>
              <a:pathLst>
                <a:path w="813" h="1440" extrusionOk="0">
                  <a:moveTo>
                    <a:pt x="813" y="0"/>
                  </a:moveTo>
                  <a:cubicBezTo>
                    <a:pt x="331" y="221"/>
                    <a:pt x="0" y="1039"/>
                    <a:pt x="43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9"/>
            <p:cNvSpPr/>
            <p:nvPr/>
          </p:nvSpPr>
          <p:spPr>
            <a:xfrm>
              <a:off x="10626725" y="9525"/>
              <a:ext cx="1539875" cy="555625"/>
            </a:xfrm>
            <a:custGeom>
              <a:avLst/>
              <a:gdLst/>
              <a:ahLst/>
              <a:cxnLst/>
              <a:rect l="l" t="t" r="r" b="b"/>
              <a:pathLst>
                <a:path w="324" h="117" extrusionOk="0">
                  <a:moveTo>
                    <a:pt x="324" y="117"/>
                  </a:moveTo>
                  <a:cubicBezTo>
                    <a:pt x="223" y="64"/>
                    <a:pt x="107" y="2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9"/>
            <p:cNvSpPr/>
            <p:nvPr/>
          </p:nvSpPr>
          <p:spPr>
            <a:xfrm>
              <a:off x="10247313" y="5013325"/>
              <a:ext cx="1919288" cy="1830388"/>
            </a:xfrm>
            <a:custGeom>
              <a:avLst/>
              <a:gdLst/>
              <a:ahLst/>
              <a:cxnLst/>
              <a:rect l="l" t="t" r="r" b="b"/>
              <a:pathLst>
                <a:path w="404" h="385" extrusionOk="0">
                  <a:moveTo>
                    <a:pt x="0" y="385"/>
                  </a:moveTo>
                  <a:cubicBezTo>
                    <a:pt x="146" y="272"/>
                    <a:pt x="285" y="142"/>
                    <a:pt x="404"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9"/>
            <p:cNvSpPr/>
            <p:nvPr/>
          </p:nvSpPr>
          <p:spPr>
            <a:xfrm>
              <a:off x="1120775" y="0"/>
              <a:ext cx="3676651" cy="6843712"/>
            </a:xfrm>
            <a:custGeom>
              <a:avLst/>
              <a:gdLst/>
              <a:ahLst/>
              <a:cxnLst/>
              <a:rect l="l" t="t" r="r" b="b"/>
              <a:pathLst>
                <a:path w="774" h="1440" extrusionOk="0">
                  <a:moveTo>
                    <a:pt x="774" y="0"/>
                  </a:moveTo>
                  <a:cubicBezTo>
                    <a:pt x="312" y="240"/>
                    <a:pt x="0" y="1034"/>
                    <a:pt x="411" y="144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9"/>
            <p:cNvSpPr/>
            <p:nvPr/>
          </p:nvSpPr>
          <p:spPr>
            <a:xfrm>
              <a:off x="11202988" y="9525"/>
              <a:ext cx="963613" cy="366713"/>
            </a:xfrm>
            <a:custGeom>
              <a:avLst/>
              <a:gdLst/>
              <a:ahLst/>
              <a:cxnLst/>
              <a:rect l="l" t="t" r="r" b="b"/>
              <a:pathLst>
                <a:path w="203" h="77" extrusionOk="0">
                  <a:moveTo>
                    <a:pt x="203" y="77"/>
                  </a:moveTo>
                  <a:cubicBezTo>
                    <a:pt x="138" y="46"/>
                    <a:pt x="68" y="2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9"/>
            <p:cNvSpPr/>
            <p:nvPr/>
          </p:nvSpPr>
          <p:spPr>
            <a:xfrm>
              <a:off x="10494963" y="5275263"/>
              <a:ext cx="1666875" cy="1577975"/>
            </a:xfrm>
            <a:custGeom>
              <a:avLst/>
              <a:gdLst/>
              <a:ahLst/>
              <a:cxnLst/>
              <a:rect l="l" t="t" r="r" b="b"/>
              <a:pathLst>
                <a:path w="351" h="332" extrusionOk="0">
                  <a:moveTo>
                    <a:pt x="0" y="332"/>
                  </a:moveTo>
                  <a:cubicBezTo>
                    <a:pt x="125" y="232"/>
                    <a:pt x="245" y="121"/>
                    <a:pt x="351"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9"/>
            <p:cNvSpPr/>
            <p:nvPr/>
          </p:nvSpPr>
          <p:spPr>
            <a:xfrm>
              <a:off x="1001713" y="0"/>
              <a:ext cx="3621089" cy="6843712"/>
            </a:xfrm>
            <a:custGeom>
              <a:avLst/>
              <a:gdLst/>
              <a:ahLst/>
              <a:cxnLst/>
              <a:rect l="l" t="t" r="r" b="b"/>
              <a:pathLst>
                <a:path w="762" h="1440" extrusionOk="0">
                  <a:moveTo>
                    <a:pt x="762" y="0"/>
                  </a:moveTo>
                  <a:cubicBezTo>
                    <a:pt x="308" y="245"/>
                    <a:pt x="0" y="1033"/>
                    <a:pt x="403"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9"/>
            <p:cNvSpPr/>
            <p:nvPr/>
          </p:nvSpPr>
          <p:spPr>
            <a:xfrm>
              <a:off x="11501438" y="9525"/>
              <a:ext cx="665163" cy="257175"/>
            </a:xfrm>
            <a:custGeom>
              <a:avLst/>
              <a:gdLst/>
              <a:ahLst/>
              <a:cxnLst/>
              <a:rect l="l" t="t" r="r" b="b"/>
              <a:pathLst>
                <a:path w="140" h="54" extrusionOk="0">
                  <a:moveTo>
                    <a:pt x="140" y="54"/>
                  </a:moveTo>
                  <a:cubicBezTo>
                    <a:pt x="95" y="34"/>
                    <a:pt x="48" y="16"/>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9"/>
            <p:cNvSpPr/>
            <p:nvPr/>
          </p:nvSpPr>
          <p:spPr>
            <a:xfrm>
              <a:off x="10641013" y="5408613"/>
              <a:ext cx="1525588" cy="1435100"/>
            </a:xfrm>
            <a:custGeom>
              <a:avLst/>
              <a:gdLst/>
              <a:ahLst/>
              <a:cxnLst/>
              <a:rect l="l" t="t" r="r" b="b"/>
              <a:pathLst>
                <a:path w="321" h="302" extrusionOk="0">
                  <a:moveTo>
                    <a:pt x="0" y="302"/>
                  </a:moveTo>
                  <a:cubicBezTo>
                    <a:pt x="114" y="210"/>
                    <a:pt x="223" y="109"/>
                    <a:pt x="321"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9"/>
            <p:cNvSpPr/>
            <p:nvPr/>
          </p:nvSpPr>
          <p:spPr>
            <a:xfrm>
              <a:off x="1001713" y="0"/>
              <a:ext cx="3244849" cy="6843712"/>
            </a:xfrm>
            <a:custGeom>
              <a:avLst/>
              <a:gdLst/>
              <a:ahLst/>
              <a:cxnLst/>
              <a:rect l="l" t="t" r="r" b="b"/>
              <a:pathLst>
                <a:path w="683" h="1440" extrusionOk="0">
                  <a:moveTo>
                    <a:pt x="683" y="0"/>
                  </a:moveTo>
                  <a:cubicBezTo>
                    <a:pt x="258" y="256"/>
                    <a:pt x="0" y="1041"/>
                    <a:pt x="355"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9"/>
            <p:cNvSpPr/>
            <p:nvPr/>
          </p:nvSpPr>
          <p:spPr>
            <a:xfrm>
              <a:off x="10802938" y="5518150"/>
              <a:ext cx="1363663" cy="1325563"/>
            </a:xfrm>
            <a:custGeom>
              <a:avLst/>
              <a:gdLst/>
              <a:ahLst/>
              <a:cxnLst/>
              <a:rect l="l" t="t" r="r" b="b"/>
              <a:pathLst>
                <a:path w="287" h="279" extrusionOk="0">
                  <a:moveTo>
                    <a:pt x="0" y="279"/>
                  </a:moveTo>
                  <a:cubicBezTo>
                    <a:pt x="101" y="193"/>
                    <a:pt x="198" y="100"/>
                    <a:pt x="287"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9"/>
            <p:cNvSpPr/>
            <p:nvPr/>
          </p:nvSpPr>
          <p:spPr>
            <a:xfrm>
              <a:off x="889000" y="0"/>
              <a:ext cx="3230563" cy="6843712"/>
            </a:xfrm>
            <a:custGeom>
              <a:avLst/>
              <a:gdLst/>
              <a:ahLst/>
              <a:cxnLst/>
              <a:rect l="l" t="t" r="r" b="b"/>
              <a:pathLst>
                <a:path w="680" h="1440" extrusionOk="0">
                  <a:moveTo>
                    <a:pt x="680" y="0"/>
                  </a:moveTo>
                  <a:cubicBezTo>
                    <a:pt x="257" y="265"/>
                    <a:pt x="0" y="1026"/>
                    <a:pt x="337"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9"/>
            <p:cNvSpPr/>
            <p:nvPr/>
          </p:nvSpPr>
          <p:spPr>
            <a:xfrm>
              <a:off x="10979150" y="5694363"/>
              <a:ext cx="1187450" cy="1149350"/>
            </a:xfrm>
            <a:custGeom>
              <a:avLst/>
              <a:gdLst/>
              <a:ahLst/>
              <a:cxnLst/>
              <a:rect l="l" t="t" r="r" b="b"/>
              <a:pathLst>
                <a:path w="250" h="242" extrusionOk="0">
                  <a:moveTo>
                    <a:pt x="0" y="242"/>
                  </a:moveTo>
                  <a:cubicBezTo>
                    <a:pt x="88" y="166"/>
                    <a:pt x="172" y="85"/>
                    <a:pt x="25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9"/>
            <p:cNvSpPr/>
            <p:nvPr/>
          </p:nvSpPr>
          <p:spPr>
            <a:xfrm>
              <a:off x="484188" y="0"/>
              <a:ext cx="3421064" cy="6843712"/>
            </a:xfrm>
            <a:custGeom>
              <a:avLst/>
              <a:gdLst/>
              <a:ahLst/>
              <a:cxnLst/>
              <a:rect l="l" t="t" r="r" b="b"/>
              <a:pathLst>
                <a:path w="720" h="1440" extrusionOk="0">
                  <a:moveTo>
                    <a:pt x="720" y="0"/>
                  </a:moveTo>
                  <a:cubicBezTo>
                    <a:pt x="316" y="282"/>
                    <a:pt x="0" y="1018"/>
                    <a:pt x="362"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9"/>
            <p:cNvSpPr/>
            <p:nvPr/>
          </p:nvSpPr>
          <p:spPr>
            <a:xfrm>
              <a:off x="11287125" y="6049963"/>
              <a:ext cx="879475" cy="793750"/>
            </a:xfrm>
            <a:custGeom>
              <a:avLst/>
              <a:gdLst/>
              <a:ahLst/>
              <a:cxnLst/>
              <a:rect l="l" t="t" r="r" b="b"/>
              <a:pathLst>
                <a:path w="185" h="167" extrusionOk="0">
                  <a:moveTo>
                    <a:pt x="0" y="167"/>
                  </a:moveTo>
                  <a:cubicBezTo>
                    <a:pt x="63" y="114"/>
                    <a:pt x="125" y="58"/>
                    <a:pt x="185"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9"/>
            <p:cNvSpPr/>
            <p:nvPr/>
          </p:nvSpPr>
          <p:spPr>
            <a:xfrm>
              <a:off x="598488" y="0"/>
              <a:ext cx="2717799" cy="6843712"/>
            </a:xfrm>
            <a:custGeom>
              <a:avLst/>
              <a:gdLst/>
              <a:ahLst/>
              <a:cxnLst/>
              <a:rect l="l" t="t" r="r" b="b"/>
              <a:pathLst>
                <a:path w="572" h="1440" extrusionOk="0">
                  <a:moveTo>
                    <a:pt x="572" y="0"/>
                  </a:moveTo>
                  <a:cubicBezTo>
                    <a:pt x="213" y="320"/>
                    <a:pt x="0" y="979"/>
                    <a:pt x="164" y="144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9"/>
            <p:cNvSpPr/>
            <p:nvPr/>
          </p:nvSpPr>
          <p:spPr>
            <a:xfrm>
              <a:off x="261938" y="0"/>
              <a:ext cx="2944812" cy="6843712"/>
            </a:xfrm>
            <a:custGeom>
              <a:avLst/>
              <a:gdLst/>
              <a:ahLst/>
              <a:cxnLst/>
              <a:rect l="l" t="t" r="r" b="b"/>
              <a:pathLst>
                <a:path w="620" h="1440" extrusionOk="0">
                  <a:moveTo>
                    <a:pt x="620" y="0"/>
                  </a:moveTo>
                  <a:cubicBezTo>
                    <a:pt x="248" y="325"/>
                    <a:pt x="0" y="960"/>
                    <a:pt x="186" y="1440"/>
                  </a:cubicBezTo>
                </a:path>
              </a:pathLst>
            </a:custGeom>
            <a:noFill/>
            <a:ln w="9525" cap="flat" cmpd="sng">
              <a:solidFill>
                <a:schemeClr val="dk1">
                  <a:alpha val="20000"/>
                </a:schemeClr>
              </a:solidFill>
              <a:prstDash val="lg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9"/>
            <p:cNvSpPr/>
            <p:nvPr/>
          </p:nvSpPr>
          <p:spPr>
            <a:xfrm>
              <a:off x="-417513" y="0"/>
              <a:ext cx="2403475" cy="6843712"/>
            </a:xfrm>
            <a:custGeom>
              <a:avLst/>
              <a:gdLst/>
              <a:ahLst/>
              <a:cxnLst/>
              <a:rect l="l" t="t" r="r" b="b"/>
              <a:pathLst>
                <a:path w="506" h="1440" extrusionOk="0">
                  <a:moveTo>
                    <a:pt x="506" y="0"/>
                  </a:moveTo>
                  <a:cubicBezTo>
                    <a:pt x="109" y="356"/>
                    <a:pt x="0" y="943"/>
                    <a:pt x="171" y="144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9"/>
            <p:cNvSpPr/>
            <p:nvPr/>
          </p:nvSpPr>
          <p:spPr>
            <a:xfrm>
              <a:off x="14288" y="9525"/>
              <a:ext cx="1771650" cy="3198813"/>
            </a:xfrm>
            <a:custGeom>
              <a:avLst/>
              <a:gdLst/>
              <a:ahLst/>
              <a:cxnLst/>
              <a:rect l="l" t="t" r="r" b="b"/>
              <a:pathLst>
                <a:path w="373" h="673" extrusionOk="0">
                  <a:moveTo>
                    <a:pt x="373" y="0"/>
                  </a:moveTo>
                  <a:cubicBezTo>
                    <a:pt x="175" y="183"/>
                    <a:pt x="51" y="409"/>
                    <a:pt x="0" y="67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9"/>
            <p:cNvSpPr/>
            <p:nvPr/>
          </p:nvSpPr>
          <p:spPr>
            <a:xfrm>
              <a:off x="4763" y="6016625"/>
              <a:ext cx="214313" cy="827088"/>
            </a:xfrm>
            <a:custGeom>
              <a:avLst/>
              <a:gdLst/>
              <a:ahLst/>
              <a:cxnLst/>
              <a:rect l="l" t="t" r="r" b="b"/>
              <a:pathLst>
                <a:path w="45" h="174" extrusionOk="0">
                  <a:moveTo>
                    <a:pt x="0" y="0"/>
                  </a:moveTo>
                  <a:cubicBezTo>
                    <a:pt x="11" y="59"/>
                    <a:pt x="26" y="118"/>
                    <a:pt x="45" y="174"/>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9"/>
            <p:cNvSpPr/>
            <p:nvPr/>
          </p:nvSpPr>
          <p:spPr>
            <a:xfrm>
              <a:off x="14288" y="0"/>
              <a:ext cx="1562100" cy="2228850"/>
            </a:xfrm>
            <a:custGeom>
              <a:avLst/>
              <a:gdLst/>
              <a:ahLst/>
              <a:cxnLst/>
              <a:rect l="l" t="t" r="r" b="b"/>
              <a:pathLst>
                <a:path w="329" h="469" extrusionOk="0">
                  <a:moveTo>
                    <a:pt x="329" y="0"/>
                  </a:moveTo>
                  <a:cubicBezTo>
                    <a:pt x="189" y="133"/>
                    <a:pt x="69" y="288"/>
                    <a:pt x="0" y="46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19"/>
          <p:cNvGrpSpPr/>
          <p:nvPr/>
        </p:nvGrpSpPr>
        <p:grpSpPr>
          <a:xfrm>
            <a:off x="800144" y="1699589"/>
            <a:ext cx="3674592" cy="3470421"/>
            <a:chOff x="697883" y="1816768"/>
            <a:chExt cx="3674592" cy="3470421"/>
          </a:xfrm>
        </p:grpSpPr>
        <p:sp>
          <p:nvSpPr>
            <p:cNvPr id="230" name="Google Shape;230;p19"/>
            <p:cNvSpPr/>
            <p:nvPr/>
          </p:nvSpPr>
          <p:spPr>
            <a:xfrm>
              <a:off x="697883" y="1816768"/>
              <a:ext cx="3674400" cy="50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9"/>
            <p:cNvSpPr/>
            <p:nvPr/>
          </p:nvSpPr>
          <p:spPr>
            <a:xfrm rot="10800000">
              <a:off x="2380312" y="5014789"/>
              <a:ext cx="315900" cy="2724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9"/>
            <p:cNvSpPr/>
            <p:nvPr/>
          </p:nvSpPr>
          <p:spPr>
            <a:xfrm>
              <a:off x="704075" y="2392840"/>
              <a:ext cx="3668400" cy="262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 name="Google Shape;233;p19"/>
          <p:cNvSpPr txBox="1">
            <a:spLocks noGrp="1"/>
          </p:cNvSpPr>
          <p:nvPr>
            <p:ph type="title"/>
          </p:nvPr>
        </p:nvSpPr>
        <p:spPr>
          <a:xfrm>
            <a:off x="888631" y="2352026"/>
            <a:ext cx="3501300" cy="1223400"/>
          </a:xfrm>
          <a:prstGeom prst="rect">
            <a:avLst/>
          </a:prstGeom>
          <a:noFill/>
          <a:ln>
            <a:noFill/>
          </a:ln>
        </p:spPr>
        <p:txBody>
          <a:bodyPr spcFirstLastPara="1" wrap="square" lIns="228600" tIns="228600" rIns="228600" bIns="0" anchor="b" anchorCtr="0">
            <a:noAutofit/>
          </a:bodyPr>
          <a:lstStyle>
            <a:lvl1pPr lvl="0" algn="ctr" rtl="0">
              <a:lnSpc>
                <a:spcPct val="85000"/>
              </a:lnSpc>
              <a:spcBef>
                <a:spcPts val="0"/>
              </a:spcBef>
              <a:spcAft>
                <a:spcPts val="0"/>
              </a:spcAft>
              <a:buClr>
                <a:srgbClr val="FFFEFF"/>
              </a:buClr>
              <a:buSzPts val="3200"/>
              <a:buFont typeface="Calibri"/>
              <a:buNone/>
              <a:defRPr sz="3200">
                <a:solidFill>
                  <a:srgbClr val="FFFE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4" name="Google Shape;234;p19"/>
          <p:cNvSpPr txBox="1">
            <a:spLocks noGrp="1"/>
          </p:cNvSpPr>
          <p:nvPr>
            <p:ph type="body" idx="1"/>
          </p:nvPr>
        </p:nvSpPr>
        <p:spPr>
          <a:xfrm>
            <a:off x="5109983" y="802809"/>
            <a:ext cx="6275100" cy="5250000"/>
          </a:xfrm>
          <a:prstGeom prst="rect">
            <a:avLst/>
          </a:prstGeom>
          <a:noFill/>
          <a:ln>
            <a:noFill/>
          </a:ln>
        </p:spPr>
        <p:txBody>
          <a:bodyPr spcFirstLastPara="1" wrap="square" lIns="91425" tIns="45700" rIns="91425" bIns="45700" anchor="ctr" anchorCtr="0">
            <a:normAutofit/>
          </a:bodyPr>
          <a:lstStyle>
            <a:lvl1pPr marL="457200" lvl="0" indent="-354330" algn="l" rtl="0">
              <a:lnSpc>
                <a:spcPct val="120000"/>
              </a:lnSpc>
              <a:spcBef>
                <a:spcPts val="1000"/>
              </a:spcBef>
              <a:spcAft>
                <a:spcPts val="0"/>
              </a:spcAft>
              <a:buSzPts val="1980"/>
              <a:buChar char="▪"/>
              <a:defRPr/>
            </a:lvl1pPr>
            <a:lvl2pPr marL="914400" lvl="1" indent="-354330" algn="l" rtl="0">
              <a:lnSpc>
                <a:spcPct val="120000"/>
              </a:lnSpc>
              <a:spcBef>
                <a:spcPts val="500"/>
              </a:spcBef>
              <a:spcAft>
                <a:spcPts val="0"/>
              </a:spcAft>
              <a:buSzPts val="1980"/>
              <a:buChar char="▪"/>
              <a:defRPr/>
            </a:lvl2pPr>
            <a:lvl3pPr marL="1371600" lvl="2" indent="-354330" algn="l" rtl="0">
              <a:lnSpc>
                <a:spcPct val="120000"/>
              </a:lnSpc>
              <a:spcBef>
                <a:spcPts val="500"/>
              </a:spcBef>
              <a:spcAft>
                <a:spcPts val="0"/>
              </a:spcAft>
              <a:buSzPts val="1980"/>
              <a:buChar char="▪"/>
              <a:defRPr/>
            </a:lvl3pPr>
            <a:lvl4pPr marL="1828800" lvl="3" indent="-354330" algn="l" rtl="0">
              <a:lnSpc>
                <a:spcPct val="120000"/>
              </a:lnSpc>
              <a:spcBef>
                <a:spcPts val="500"/>
              </a:spcBef>
              <a:spcAft>
                <a:spcPts val="0"/>
              </a:spcAft>
              <a:buSzPts val="1980"/>
              <a:buChar char="▪"/>
              <a:defRPr/>
            </a:lvl4pPr>
            <a:lvl5pPr marL="2286000" lvl="4" indent="-354329" algn="l" rtl="0">
              <a:lnSpc>
                <a:spcPct val="120000"/>
              </a:lnSpc>
              <a:spcBef>
                <a:spcPts val="500"/>
              </a:spcBef>
              <a:spcAft>
                <a:spcPts val="0"/>
              </a:spcAft>
              <a:buSzPts val="1980"/>
              <a:buChar char="▪"/>
              <a:defRPr/>
            </a:lvl5pPr>
            <a:lvl6pPr marL="2743200" lvl="5" indent="-354329" algn="l" rtl="0">
              <a:lnSpc>
                <a:spcPct val="120000"/>
              </a:lnSpc>
              <a:spcBef>
                <a:spcPts val="500"/>
              </a:spcBef>
              <a:spcAft>
                <a:spcPts val="0"/>
              </a:spcAft>
              <a:buSzPts val="1980"/>
              <a:buChar char="▪"/>
              <a:defRPr/>
            </a:lvl6pPr>
            <a:lvl7pPr marL="3200400" lvl="6" indent="-354329" algn="l" rtl="0">
              <a:lnSpc>
                <a:spcPct val="120000"/>
              </a:lnSpc>
              <a:spcBef>
                <a:spcPts val="500"/>
              </a:spcBef>
              <a:spcAft>
                <a:spcPts val="0"/>
              </a:spcAft>
              <a:buSzPts val="1980"/>
              <a:buChar char="▪"/>
              <a:defRPr/>
            </a:lvl7pPr>
            <a:lvl8pPr marL="3657600" lvl="7" indent="-354329" algn="l" rtl="0">
              <a:lnSpc>
                <a:spcPct val="120000"/>
              </a:lnSpc>
              <a:spcBef>
                <a:spcPts val="500"/>
              </a:spcBef>
              <a:spcAft>
                <a:spcPts val="0"/>
              </a:spcAft>
              <a:buSzPts val="1980"/>
              <a:buChar char="▪"/>
              <a:defRPr/>
            </a:lvl8pPr>
            <a:lvl9pPr marL="4114800" lvl="8" indent="-354329" algn="l" rtl="0">
              <a:lnSpc>
                <a:spcPct val="120000"/>
              </a:lnSpc>
              <a:spcBef>
                <a:spcPts val="500"/>
              </a:spcBef>
              <a:spcAft>
                <a:spcPts val="0"/>
              </a:spcAft>
              <a:buSzPts val="1980"/>
              <a:buChar char="▪"/>
              <a:defRPr/>
            </a:lvl9pPr>
          </a:lstStyle>
          <a:p>
            <a:endParaRPr/>
          </a:p>
        </p:txBody>
      </p:sp>
      <p:sp>
        <p:nvSpPr>
          <p:cNvPr id="235" name="Google Shape;235;p19"/>
          <p:cNvSpPr txBox="1">
            <a:spLocks noGrp="1"/>
          </p:cNvSpPr>
          <p:nvPr>
            <p:ph type="body" idx="2"/>
          </p:nvPr>
        </p:nvSpPr>
        <p:spPr>
          <a:xfrm>
            <a:off x="888631" y="3580186"/>
            <a:ext cx="3501300" cy="1221300"/>
          </a:xfrm>
          <a:prstGeom prst="rect">
            <a:avLst/>
          </a:prstGeom>
          <a:noFill/>
          <a:ln>
            <a:noFill/>
          </a:ln>
        </p:spPr>
        <p:txBody>
          <a:bodyPr spcFirstLastPara="1" wrap="square" lIns="91425" tIns="45700" rIns="91425" bIns="45700" anchor="t" anchorCtr="0">
            <a:normAutofit/>
          </a:bodyPr>
          <a:lstStyle>
            <a:lvl1pPr marL="457200" lvl="0" indent="-228600" algn="ctr" rtl="0">
              <a:lnSpc>
                <a:spcPct val="120000"/>
              </a:lnSpc>
              <a:spcBef>
                <a:spcPts val="1000"/>
              </a:spcBef>
              <a:spcAft>
                <a:spcPts val="0"/>
              </a:spcAft>
              <a:buSzPts val="1760"/>
              <a:buNone/>
              <a:defRPr sz="1600">
                <a:solidFill>
                  <a:srgbClr val="FFFEFF"/>
                </a:solidFill>
              </a:defRPr>
            </a:lvl1pPr>
            <a:lvl2pPr marL="914400" lvl="1" indent="-228600" algn="l" rtl="0">
              <a:lnSpc>
                <a:spcPct val="120000"/>
              </a:lnSpc>
              <a:spcBef>
                <a:spcPts val="500"/>
              </a:spcBef>
              <a:spcAft>
                <a:spcPts val="0"/>
              </a:spcAft>
              <a:buSzPts val="1540"/>
              <a:buNone/>
              <a:defRPr sz="1400"/>
            </a:lvl2pPr>
            <a:lvl3pPr marL="1371600" lvl="2" indent="-228600" algn="l" rtl="0">
              <a:lnSpc>
                <a:spcPct val="120000"/>
              </a:lnSpc>
              <a:spcBef>
                <a:spcPts val="500"/>
              </a:spcBef>
              <a:spcAft>
                <a:spcPts val="0"/>
              </a:spcAft>
              <a:buSzPts val="1320"/>
              <a:buNone/>
              <a:defRPr sz="1200"/>
            </a:lvl3pPr>
            <a:lvl4pPr marL="1828800" lvl="3" indent="-228600" algn="l" rtl="0">
              <a:lnSpc>
                <a:spcPct val="120000"/>
              </a:lnSpc>
              <a:spcBef>
                <a:spcPts val="500"/>
              </a:spcBef>
              <a:spcAft>
                <a:spcPts val="0"/>
              </a:spcAft>
              <a:buSzPts val="1100"/>
              <a:buNone/>
              <a:defRPr sz="1000"/>
            </a:lvl4pPr>
            <a:lvl5pPr marL="2286000" lvl="4" indent="-228600" algn="l" rtl="0">
              <a:lnSpc>
                <a:spcPct val="120000"/>
              </a:lnSpc>
              <a:spcBef>
                <a:spcPts val="500"/>
              </a:spcBef>
              <a:spcAft>
                <a:spcPts val="0"/>
              </a:spcAft>
              <a:buSzPts val="1100"/>
              <a:buNone/>
              <a:defRPr sz="1000"/>
            </a:lvl5pPr>
            <a:lvl6pPr marL="2743200" lvl="5" indent="-228600" algn="l" rtl="0">
              <a:lnSpc>
                <a:spcPct val="120000"/>
              </a:lnSpc>
              <a:spcBef>
                <a:spcPts val="500"/>
              </a:spcBef>
              <a:spcAft>
                <a:spcPts val="0"/>
              </a:spcAft>
              <a:buSzPts val="1100"/>
              <a:buNone/>
              <a:defRPr sz="1000"/>
            </a:lvl6pPr>
            <a:lvl7pPr marL="3200400" lvl="6" indent="-228600" algn="l" rtl="0">
              <a:lnSpc>
                <a:spcPct val="120000"/>
              </a:lnSpc>
              <a:spcBef>
                <a:spcPts val="500"/>
              </a:spcBef>
              <a:spcAft>
                <a:spcPts val="0"/>
              </a:spcAft>
              <a:buSzPts val="1100"/>
              <a:buNone/>
              <a:defRPr sz="1000"/>
            </a:lvl7pPr>
            <a:lvl8pPr marL="3657600" lvl="7" indent="-228600" algn="l" rtl="0">
              <a:lnSpc>
                <a:spcPct val="120000"/>
              </a:lnSpc>
              <a:spcBef>
                <a:spcPts val="500"/>
              </a:spcBef>
              <a:spcAft>
                <a:spcPts val="0"/>
              </a:spcAft>
              <a:buSzPts val="1100"/>
              <a:buNone/>
              <a:defRPr sz="1000"/>
            </a:lvl8pPr>
            <a:lvl9pPr marL="4114800" lvl="8" indent="-228600" algn="l" rtl="0">
              <a:lnSpc>
                <a:spcPct val="120000"/>
              </a:lnSpc>
              <a:spcBef>
                <a:spcPts val="500"/>
              </a:spcBef>
              <a:spcAft>
                <a:spcPts val="0"/>
              </a:spcAft>
              <a:buSzPts val="1100"/>
              <a:buNone/>
              <a:defRPr sz="1000"/>
            </a:lvl9pPr>
          </a:lstStyle>
          <a:p>
            <a:endParaRPr/>
          </a:p>
        </p:txBody>
      </p:sp>
      <p:sp>
        <p:nvSpPr>
          <p:cNvPr id="236" name="Google Shape;236;p19"/>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37" name="Google Shape;237;p19"/>
          <p:cNvSpPr txBox="1">
            <a:spLocks noGrp="1"/>
          </p:cNvSpPr>
          <p:nvPr>
            <p:ph type="ftr" idx="11"/>
          </p:nvPr>
        </p:nvSpPr>
        <p:spPr>
          <a:xfrm>
            <a:off x="804672" y="6227064"/>
            <a:ext cx="10588800" cy="320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38" name="Google Shape;238;p19"/>
          <p:cNvSpPr txBox="1">
            <a:spLocks noGrp="1"/>
          </p:cNvSpPr>
          <p:nvPr>
            <p:ph type="sldNum" idx="12"/>
          </p:nvPr>
        </p:nvSpPr>
        <p:spPr>
          <a:xfrm>
            <a:off x="10469880" y="320040"/>
            <a:ext cx="914400" cy="32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39"/>
        <p:cNvGrpSpPr/>
        <p:nvPr/>
      </p:nvGrpSpPr>
      <p:grpSpPr>
        <a:xfrm>
          <a:off x="0" y="0"/>
          <a:ext cx="0" cy="0"/>
          <a:chOff x="0" y="0"/>
          <a:chExt cx="0" cy="0"/>
        </a:xfrm>
      </p:grpSpPr>
      <p:grpSp>
        <p:nvGrpSpPr>
          <p:cNvPr id="240" name="Google Shape;240;p20"/>
          <p:cNvGrpSpPr/>
          <p:nvPr/>
        </p:nvGrpSpPr>
        <p:grpSpPr>
          <a:xfrm>
            <a:off x="-329674" y="-59376"/>
            <a:ext cx="12515851" cy="6923799"/>
            <a:chOff x="-329674" y="-51881"/>
            <a:chExt cx="12515851" cy="6923799"/>
          </a:xfrm>
        </p:grpSpPr>
        <p:sp>
          <p:nvSpPr>
            <p:cNvPr id="241" name="Google Shape;241;p20"/>
            <p:cNvSpPr/>
            <p:nvPr/>
          </p:nvSpPr>
          <p:spPr>
            <a:xfrm>
              <a:off x="-329674" y="1298404"/>
              <a:ext cx="9702801" cy="5573511"/>
            </a:xfrm>
            <a:custGeom>
              <a:avLst/>
              <a:gdLst/>
              <a:ahLst/>
              <a:cxnLst/>
              <a:rect l="l" t="t" r="r" b="b"/>
              <a:pathLst>
                <a:path w="2038" h="1169" extrusionOk="0">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0"/>
            <p:cNvSpPr/>
            <p:nvPr/>
          </p:nvSpPr>
          <p:spPr>
            <a:xfrm>
              <a:off x="670451" y="2018236"/>
              <a:ext cx="7373937" cy="4848891"/>
            </a:xfrm>
            <a:custGeom>
              <a:avLst/>
              <a:gdLst/>
              <a:ahLst/>
              <a:cxnLst/>
              <a:rect l="l" t="t" r="r" b="b"/>
              <a:pathLst>
                <a:path w="1549" h="1017" extrusionOk="0">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0"/>
            <p:cNvSpPr/>
            <p:nvPr/>
          </p:nvSpPr>
          <p:spPr>
            <a:xfrm>
              <a:off x="251351" y="1788400"/>
              <a:ext cx="8035927" cy="5083517"/>
            </a:xfrm>
            <a:custGeom>
              <a:avLst/>
              <a:gdLst/>
              <a:ahLst/>
              <a:cxnLst/>
              <a:rect l="l" t="t" r="r" b="b"/>
              <a:pathLst>
                <a:path w="1688" h="1066" extrusionOk="0">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0"/>
            <p:cNvSpPr/>
            <p:nvPr/>
          </p:nvSpPr>
          <p:spPr>
            <a:xfrm>
              <a:off x="-1061" y="549842"/>
              <a:ext cx="10334628" cy="6322076"/>
            </a:xfrm>
            <a:custGeom>
              <a:avLst/>
              <a:gdLst/>
              <a:ahLst/>
              <a:cxnLst/>
              <a:rect l="l" t="t" r="r" b="b"/>
              <a:pathLst>
                <a:path w="2171" h="1326" extrusionOk="0">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0"/>
            <p:cNvSpPr/>
            <p:nvPr/>
          </p:nvSpPr>
          <p:spPr>
            <a:xfrm>
              <a:off x="3701" y="6186246"/>
              <a:ext cx="504825" cy="681527"/>
            </a:xfrm>
            <a:custGeom>
              <a:avLst/>
              <a:gdLst/>
              <a:ahLst/>
              <a:cxnLst/>
              <a:rect l="l" t="t" r="r" b="b"/>
              <a:pathLst>
                <a:path w="106" h="143" extrusionOk="0">
                  <a:moveTo>
                    <a:pt x="0" y="0"/>
                  </a:moveTo>
                  <a:cubicBezTo>
                    <a:pt x="35" y="54"/>
                    <a:pt x="70" y="101"/>
                    <a:pt x="106" y="143"/>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0"/>
            <p:cNvSpPr/>
            <p:nvPr/>
          </p:nvSpPr>
          <p:spPr>
            <a:xfrm>
              <a:off x="-1061" y="-51881"/>
              <a:ext cx="11091860" cy="6923797"/>
            </a:xfrm>
            <a:custGeom>
              <a:avLst/>
              <a:gdLst/>
              <a:ahLst/>
              <a:cxnLst/>
              <a:rect l="l" t="t" r="r" b="b"/>
              <a:pathLst>
                <a:path w="2330" h="1452" extrusionOk="0">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0"/>
            <p:cNvSpPr/>
            <p:nvPr/>
          </p:nvSpPr>
          <p:spPr>
            <a:xfrm>
              <a:off x="5426601" y="5579"/>
              <a:ext cx="5788026" cy="6847185"/>
            </a:xfrm>
            <a:custGeom>
              <a:avLst/>
              <a:gdLst/>
              <a:ahLst/>
              <a:cxnLst/>
              <a:rect l="l" t="t" r="r" b="b"/>
              <a:pathLst>
                <a:path w="1216" h="1436" extrusionOk="0">
                  <a:moveTo>
                    <a:pt x="1094" y="1436"/>
                  </a:moveTo>
                  <a:cubicBezTo>
                    <a:pt x="1216" y="1114"/>
                    <a:pt x="904" y="770"/>
                    <a:pt x="709" y="551"/>
                  </a:cubicBezTo>
                  <a:cubicBezTo>
                    <a:pt x="509" y="327"/>
                    <a:pt x="274" y="127"/>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0"/>
            <p:cNvSpPr/>
            <p:nvPr/>
          </p:nvSpPr>
          <p:spPr>
            <a:xfrm>
              <a:off x="-1061" y="5579"/>
              <a:ext cx="1057275" cy="614491"/>
            </a:xfrm>
            <a:custGeom>
              <a:avLst/>
              <a:gdLst/>
              <a:ahLst/>
              <a:cxnLst/>
              <a:rect l="l" t="t" r="r" b="b"/>
              <a:pathLst>
                <a:path w="222" h="129" extrusionOk="0">
                  <a:moveTo>
                    <a:pt x="222" y="0"/>
                  </a:moveTo>
                  <a:cubicBezTo>
                    <a:pt x="152" y="35"/>
                    <a:pt x="76" y="78"/>
                    <a:pt x="0" y="129"/>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0"/>
            <p:cNvSpPr/>
            <p:nvPr/>
          </p:nvSpPr>
          <p:spPr>
            <a:xfrm>
              <a:off x="5821889" y="5579"/>
              <a:ext cx="5587999" cy="6866338"/>
            </a:xfrm>
            <a:custGeom>
              <a:avLst/>
              <a:gdLst/>
              <a:ahLst/>
              <a:cxnLst/>
              <a:rect l="l" t="t" r="r" b="b"/>
              <a:pathLst>
                <a:path w="1174" h="1440" extrusionOk="0">
                  <a:moveTo>
                    <a:pt x="1067" y="1440"/>
                  </a:moveTo>
                  <a:cubicBezTo>
                    <a:pt x="1174" y="1124"/>
                    <a:pt x="887" y="797"/>
                    <a:pt x="698" y="577"/>
                  </a:cubicBezTo>
                  <a:cubicBezTo>
                    <a:pt x="500" y="348"/>
                    <a:pt x="270" y="141"/>
                    <a:pt x="0" y="0"/>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0"/>
            <p:cNvSpPr/>
            <p:nvPr/>
          </p:nvSpPr>
          <p:spPr>
            <a:xfrm>
              <a:off x="3701" y="790"/>
              <a:ext cx="595313" cy="352734"/>
            </a:xfrm>
            <a:custGeom>
              <a:avLst/>
              <a:gdLst/>
              <a:ahLst/>
              <a:cxnLst/>
              <a:rect l="l" t="t" r="r" b="b"/>
              <a:pathLst>
                <a:path w="125" h="74" extrusionOk="0">
                  <a:moveTo>
                    <a:pt x="125" y="0"/>
                  </a:moveTo>
                  <a:cubicBezTo>
                    <a:pt x="85" y="22"/>
                    <a:pt x="43" y="47"/>
                    <a:pt x="0" y="74"/>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0"/>
            <p:cNvSpPr/>
            <p:nvPr/>
          </p:nvSpPr>
          <p:spPr>
            <a:xfrm>
              <a:off x="6012389" y="5579"/>
              <a:ext cx="5497514" cy="6866338"/>
            </a:xfrm>
            <a:custGeom>
              <a:avLst/>
              <a:gdLst/>
              <a:ahLst/>
              <a:cxnLst/>
              <a:rect l="l" t="t" r="r" b="b"/>
              <a:pathLst>
                <a:path w="1155" h="1440" extrusionOk="0">
                  <a:moveTo>
                    <a:pt x="1056" y="1440"/>
                  </a:moveTo>
                  <a:cubicBezTo>
                    <a:pt x="1155" y="1123"/>
                    <a:pt x="875" y="801"/>
                    <a:pt x="686" y="580"/>
                  </a:cubicBezTo>
                  <a:cubicBezTo>
                    <a:pt x="491" y="352"/>
                    <a:pt x="264" y="145"/>
                    <a:pt x="0" y="0"/>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0"/>
            <p:cNvSpPr/>
            <p:nvPr/>
          </p:nvSpPr>
          <p:spPr>
            <a:xfrm>
              <a:off x="-1061" y="5579"/>
              <a:ext cx="357188" cy="213875"/>
            </a:xfrm>
            <a:custGeom>
              <a:avLst/>
              <a:gdLst/>
              <a:ahLst/>
              <a:cxnLst/>
              <a:rect l="l" t="t" r="r" b="b"/>
              <a:pathLst>
                <a:path w="75" h="45" extrusionOk="0">
                  <a:moveTo>
                    <a:pt x="75" y="0"/>
                  </a:moveTo>
                  <a:cubicBezTo>
                    <a:pt x="50" y="14"/>
                    <a:pt x="25" y="29"/>
                    <a:pt x="0" y="45"/>
                  </a:cubicBezTo>
                </a:path>
              </a:pathLst>
            </a:custGeom>
            <a:noFill/>
            <a:ln w="12700" cap="flat" cmpd="sng">
              <a:solidFill>
                <a:schemeClr val="dk1">
                  <a:alpha val="20000"/>
                </a:schemeClr>
              </a:solidFill>
              <a:prstDash val="dashDot"/>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0"/>
            <p:cNvSpPr/>
            <p:nvPr/>
          </p:nvSpPr>
          <p:spPr>
            <a:xfrm>
              <a:off x="6210826" y="790"/>
              <a:ext cx="5522914" cy="6871128"/>
            </a:xfrm>
            <a:custGeom>
              <a:avLst/>
              <a:gdLst/>
              <a:ahLst/>
              <a:cxnLst/>
              <a:rect l="l" t="t" r="r" b="b"/>
              <a:pathLst>
                <a:path w="1160" h="1441" extrusionOk="0">
                  <a:moveTo>
                    <a:pt x="1053" y="1441"/>
                  </a:moveTo>
                  <a:cubicBezTo>
                    <a:pt x="1160" y="1129"/>
                    <a:pt x="892" y="817"/>
                    <a:pt x="705" y="599"/>
                  </a:cubicBezTo>
                  <a:cubicBezTo>
                    <a:pt x="503" y="365"/>
                    <a:pt x="270" y="152"/>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0"/>
            <p:cNvSpPr/>
            <p:nvPr/>
          </p:nvSpPr>
          <p:spPr>
            <a:xfrm>
              <a:off x="6463239" y="5579"/>
              <a:ext cx="5413376" cy="6866338"/>
            </a:xfrm>
            <a:custGeom>
              <a:avLst/>
              <a:gdLst/>
              <a:ahLst/>
              <a:cxnLst/>
              <a:rect l="l" t="t" r="r" b="b"/>
              <a:pathLst>
                <a:path w="1137" h="1440" extrusionOk="0">
                  <a:moveTo>
                    <a:pt x="1040" y="1440"/>
                  </a:moveTo>
                  <a:cubicBezTo>
                    <a:pt x="1137" y="1131"/>
                    <a:pt x="883" y="828"/>
                    <a:pt x="698" y="611"/>
                  </a:cubicBezTo>
                  <a:cubicBezTo>
                    <a:pt x="498" y="375"/>
                    <a:pt x="268" y="159"/>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6877576" y="5579"/>
              <a:ext cx="5037138" cy="6861551"/>
            </a:xfrm>
            <a:custGeom>
              <a:avLst/>
              <a:gdLst/>
              <a:ahLst/>
              <a:cxnLst/>
              <a:rect l="l" t="t" r="r" b="b"/>
              <a:pathLst>
                <a:path w="1058" h="1439" extrusionOk="0">
                  <a:moveTo>
                    <a:pt x="1011" y="1439"/>
                  </a:moveTo>
                  <a:cubicBezTo>
                    <a:pt x="1058" y="1131"/>
                    <a:pt x="825" y="841"/>
                    <a:pt x="648" y="617"/>
                  </a:cubicBezTo>
                  <a:cubicBezTo>
                    <a:pt x="462" y="383"/>
                    <a:pt x="248" y="16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0"/>
            <p:cNvSpPr/>
            <p:nvPr/>
          </p:nvSpPr>
          <p:spPr>
            <a:xfrm>
              <a:off x="8768289" y="5579"/>
              <a:ext cx="3417888" cy="2742066"/>
            </a:xfrm>
            <a:custGeom>
              <a:avLst/>
              <a:gdLst/>
              <a:ahLst/>
              <a:cxnLst/>
              <a:rect l="l" t="t" r="r" b="b"/>
              <a:pathLst>
                <a:path w="718" h="575" extrusionOk="0">
                  <a:moveTo>
                    <a:pt x="718" y="575"/>
                  </a:moveTo>
                  <a:cubicBezTo>
                    <a:pt x="500" y="360"/>
                    <a:pt x="260" y="163"/>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a:off x="9235014" y="10367"/>
              <a:ext cx="2951163" cy="2555325"/>
            </a:xfrm>
            <a:custGeom>
              <a:avLst/>
              <a:gdLst/>
              <a:ahLst/>
              <a:cxnLst/>
              <a:rect l="l" t="t" r="r" b="b"/>
              <a:pathLst>
                <a:path w="620" h="536" extrusionOk="0">
                  <a:moveTo>
                    <a:pt x="620" y="536"/>
                  </a:moveTo>
                  <a:cubicBezTo>
                    <a:pt x="404" y="314"/>
                    <a:pt x="196" y="138"/>
                    <a:pt x="0" y="0"/>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a:off x="10020826" y="5579"/>
              <a:ext cx="2165350" cy="1358265"/>
            </a:xfrm>
            <a:custGeom>
              <a:avLst/>
              <a:gdLst/>
              <a:ahLst/>
              <a:cxnLst/>
              <a:rect l="l" t="t" r="r" b="b"/>
              <a:pathLst>
                <a:path w="455" h="285" extrusionOk="0">
                  <a:moveTo>
                    <a:pt x="0" y="0"/>
                  </a:moveTo>
                  <a:cubicBezTo>
                    <a:pt x="153" y="85"/>
                    <a:pt x="308" y="180"/>
                    <a:pt x="455" y="285"/>
                  </a:cubicBezTo>
                </a:path>
              </a:pathLst>
            </a:custGeom>
            <a:noFill/>
            <a:ln w="9525" cap="flat" cmpd="sng">
              <a:solidFill>
                <a:schemeClr val="dk1">
                  <a:alpha val="20000"/>
                </a:schemeClr>
              </a:solidFill>
              <a:prstDash val="dash"/>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a:off x="11290826" y="5579"/>
              <a:ext cx="895350" cy="534687"/>
            </a:xfrm>
            <a:custGeom>
              <a:avLst/>
              <a:gdLst/>
              <a:ahLst/>
              <a:cxnLst/>
              <a:rect l="l" t="t" r="r" b="b"/>
              <a:pathLst>
                <a:path w="188" h="112" extrusionOk="0">
                  <a:moveTo>
                    <a:pt x="0" y="0"/>
                  </a:moveTo>
                  <a:cubicBezTo>
                    <a:pt x="63" y="36"/>
                    <a:pt x="126" y="73"/>
                    <a:pt x="188" y="112"/>
                  </a:cubicBezTo>
                </a:path>
              </a:pathLst>
            </a:custGeom>
            <a:noFill/>
            <a:ln w="9525" cap="flat" cmpd="sng">
              <a:solidFill>
                <a:schemeClr val="dk1">
                  <a:alpha val="20000"/>
                </a:scheme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20"/>
          <p:cNvGrpSpPr/>
          <p:nvPr/>
        </p:nvGrpSpPr>
        <p:grpSpPr>
          <a:xfrm>
            <a:off x="805336" y="1698331"/>
            <a:ext cx="5941500" cy="3470421"/>
            <a:chOff x="805336" y="1698331"/>
            <a:chExt cx="5941500" cy="3470421"/>
          </a:xfrm>
        </p:grpSpPr>
        <p:sp>
          <p:nvSpPr>
            <p:cNvPr id="261" name="Google Shape;261;p20"/>
            <p:cNvSpPr/>
            <p:nvPr/>
          </p:nvSpPr>
          <p:spPr>
            <a:xfrm>
              <a:off x="805336" y="1698331"/>
              <a:ext cx="5941500" cy="502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rot="10800000">
              <a:off x="3618201" y="4896352"/>
              <a:ext cx="315900" cy="2724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a:off x="805336" y="2274403"/>
              <a:ext cx="5941500" cy="262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20"/>
          <p:cNvSpPr>
            <a:spLocks noGrp="1"/>
          </p:cNvSpPr>
          <p:nvPr>
            <p:ph type="pic" idx="2"/>
          </p:nvPr>
        </p:nvSpPr>
        <p:spPr>
          <a:xfrm>
            <a:off x="7543510" y="0"/>
            <a:ext cx="4648500" cy="6858000"/>
          </a:xfrm>
          <a:prstGeom prst="rect">
            <a:avLst/>
          </a:prstGeom>
          <a:solidFill>
            <a:srgbClr val="FEFEFE"/>
          </a:solidFill>
          <a:ln>
            <a:noFill/>
          </a:ln>
        </p:spPr>
      </p:sp>
      <p:sp>
        <p:nvSpPr>
          <p:cNvPr id="265" name="Google Shape;265;p20"/>
          <p:cNvSpPr txBox="1">
            <a:spLocks noGrp="1"/>
          </p:cNvSpPr>
          <p:nvPr>
            <p:ph type="title"/>
          </p:nvPr>
        </p:nvSpPr>
        <p:spPr>
          <a:xfrm>
            <a:off x="885443" y="2360255"/>
            <a:ext cx="5776500" cy="1178100"/>
          </a:xfrm>
          <a:prstGeom prst="rect">
            <a:avLst/>
          </a:prstGeom>
          <a:noFill/>
          <a:ln>
            <a:noFill/>
          </a:ln>
        </p:spPr>
        <p:txBody>
          <a:bodyPr spcFirstLastPara="1" wrap="square" lIns="228600" tIns="228600" rIns="228600" bIns="0" anchor="b" anchorCtr="0">
            <a:normAutofit/>
          </a:bodyPr>
          <a:lstStyle>
            <a:lvl1pPr lvl="0" algn="ctr" rtl="0">
              <a:lnSpc>
                <a:spcPct val="85000"/>
              </a:lnSpc>
              <a:spcBef>
                <a:spcPts val="0"/>
              </a:spcBef>
              <a:spcAft>
                <a:spcPts val="0"/>
              </a:spcAft>
              <a:buClr>
                <a:srgbClr val="FFFEFF"/>
              </a:buClr>
              <a:buSzPts val="3600"/>
              <a:buFont typeface="Calibri"/>
              <a:buNone/>
              <a:defRPr sz="3600">
                <a:solidFill>
                  <a:srgbClr val="FFFE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66" name="Google Shape;266;p20"/>
          <p:cNvSpPr txBox="1">
            <a:spLocks noGrp="1"/>
          </p:cNvSpPr>
          <p:nvPr>
            <p:ph type="body" idx="1"/>
          </p:nvPr>
        </p:nvSpPr>
        <p:spPr>
          <a:xfrm>
            <a:off x="885443" y="3545012"/>
            <a:ext cx="5776500" cy="1274100"/>
          </a:xfrm>
          <a:prstGeom prst="rect">
            <a:avLst/>
          </a:prstGeom>
          <a:noFill/>
          <a:ln>
            <a:noFill/>
          </a:ln>
        </p:spPr>
        <p:txBody>
          <a:bodyPr spcFirstLastPara="1" wrap="square" lIns="91425" tIns="45700" rIns="91425" bIns="45700" anchor="t" anchorCtr="0">
            <a:normAutofit/>
          </a:bodyPr>
          <a:lstStyle>
            <a:lvl1pPr marL="457200" lvl="0" indent="-228600" algn="ctr" rtl="0">
              <a:lnSpc>
                <a:spcPct val="120000"/>
              </a:lnSpc>
              <a:spcBef>
                <a:spcPts val="1000"/>
              </a:spcBef>
              <a:spcAft>
                <a:spcPts val="0"/>
              </a:spcAft>
              <a:buSzPts val="1980"/>
              <a:buNone/>
              <a:defRPr sz="1800">
                <a:solidFill>
                  <a:srgbClr val="FFFEFF"/>
                </a:solidFill>
              </a:defRPr>
            </a:lvl1pPr>
            <a:lvl2pPr marL="914400" lvl="1" indent="-228600" algn="l" rtl="0">
              <a:lnSpc>
                <a:spcPct val="120000"/>
              </a:lnSpc>
              <a:spcBef>
                <a:spcPts val="500"/>
              </a:spcBef>
              <a:spcAft>
                <a:spcPts val="0"/>
              </a:spcAft>
              <a:buSzPts val="1540"/>
              <a:buNone/>
              <a:defRPr sz="1400"/>
            </a:lvl2pPr>
            <a:lvl3pPr marL="1371600" lvl="2" indent="-228600" algn="l" rtl="0">
              <a:lnSpc>
                <a:spcPct val="120000"/>
              </a:lnSpc>
              <a:spcBef>
                <a:spcPts val="500"/>
              </a:spcBef>
              <a:spcAft>
                <a:spcPts val="0"/>
              </a:spcAft>
              <a:buSzPts val="1320"/>
              <a:buNone/>
              <a:defRPr sz="1200"/>
            </a:lvl3pPr>
            <a:lvl4pPr marL="1828800" lvl="3" indent="-228600" algn="l" rtl="0">
              <a:lnSpc>
                <a:spcPct val="120000"/>
              </a:lnSpc>
              <a:spcBef>
                <a:spcPts val="500"/>
              </a:spcBef>
              <a:spcAft>
                <a:spcPts val="0"/>
              </a:spcAft>
              <a:buSzPts val="1100"/>
              <a:buNone/>
              <a:defRPr sz="1000"/>
            </a:lvl4pPr>
            <a:lvl5pPr marL="2286000" lvl="4" indent="-228600" algn="l" rtl="0">
              <a:lnSpc>
                <a:spcPct val="120000"/>
              </a:lnSpc>
              <a:spcBef>
                <a:spcPts val="500"/>
              </a:spcBef>
              <a:spcAft>
                <a:spcPts val="0"/>
              </a:spcAft>
              <a:buSzPts val="1100"/>
              <a:buNone/>
              <a:defRPr sz="1000"/>
            </a:lvl5pPr>
            <a:lvl6pPr marL="2743200" lvl="5" indent="-228600" algn="l" rtl="0">
              <a:lnSpc>
                <a:spcPct val="120000"/>
              </a:lnSpc>
              <a:spcBef>
                <a:spcPts val="500"/>
              </a:spcBef>
              <a:spcAft>
                <a:spcPts val="0"/>
              </a:spcAft>
              <a:buSzPts val="1100"/>
              <a:buNone/>
              <a:defRPr sz="1000"/>
            </a:lvl6pPr>
            <a:lvl7pPr marL="3200400" lvl="6" indent="-228600" algn="l" rtl="0">
              <a:lnSpc>
                <a:spcPct val="120000"/>
              </a:lnSpc>
              <a:spcBef>
                <a:spcPts val="500"/>
              </a:spcBef>
              <a:spcAft>
                <a:spcPts val="0"/>
              </a:spcAft>
              <a:buSzPts val="1100"/>
              <a:buNone/>
              <a:defRPr sz="1000"/>
            </a:lvl7pPr>
            <a:lvl8pPr marL="3657600" lvl="7" indent="-228600" algn="l" rtl="0">
              <a:lnSpc>
                <a:spcPct val="120000"/>
              </a:lnSpc>
              <a:spcBef>
                <a:spcPts val="500"/>
              </a:spcBef>
              <a:spcAft>
                <a:spcPts val="0"/>
              </a:spcAft>
              <a:buSzPts val="1100"/>
              <a:buNone/>
              <a:defRPr sz="1000"/>
            </a:lvl8pPr>
            <a:lvl9pPr marL="4114800" lvl="8" indent="-228600" algn="l" rtl="0">
              <a:lnSpc>
                <a:spcPct val="120000"/>
              </a:lnSpc>
              <a:spcBef>
                <a:spcPts val="500"/>
              </a:spcBef>
              <a:spcAft>
                <a:spcPts val="0"/>
              </a:spcAft>
              <a:buSzPts val="1100"/>
              <a:buNone/>
              <a:defRPr sz="1000"/>
            </a:lvl9pPr>
          </a:lstStyle>
          <a:p>
            <a:endParaRPr/>
          </a:p>
        </p:txBody>
      </p:sp>
      <p:sp>
        <p:nvSpPr>
          <p:cNvPr id="267" name="Google Shape;267;p20"/>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68" name="Google Shape;268;p20"/>
          <p:cNvSpPr txBox="1">
            <a:spLocks noGrp="1"/>
          </p:cNvSpPr>
          <p:nvPr>
            <p:ph type="ftr" idx="11"/>
          </p:nvPr>
        </p:nvSpPr>
        <p:spPr>
          <a:xfrm>
            <a:off x="804672" y="6227064"/>
            <a:ext cx="5942100" cy="3201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69" name="Google Shape;269;p20"/>
          <p:cNvSpPr txBox="1">
            <a:spLocks noGrp="1"/>
          </p:cNvSpPr>
          <p:nvPr>
            <p:ph type="sldNum" idx="12"/>
          </p:nvPr>
        </p:nvSpPr>
        <p:spPr>
          <a:xfrm>
            <a:off x="5828377" y="320040"/>
            <a:ext cx="914400" cy="320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1"/>
          <p:cNvSpPr txBox="1">
            <a:spLocks noGrp="1"/>
          </p:cNvSpPr>
          <p:nvPr>
            <p:ph type="title"/>
          </p:nvPr>
        </p:nvSpPr>
        <p:spPr>
          <a:xfrm>
            <a:off x="891161" y="2358391"/>
            <a:ext cx="3498600" cy="2456400"/>
          </a:xfrm>
          <a:prstGeom prst="rect">
            <a:avLst/>
          </a:prstGeom>
          <a:noFill/>
          <a:ln>
            <a:noFill/>
          </a:ln>
        </p:spPr>
        <p:txBody>
          <a:bodyPr spcFirstLastPara="1" wrap="square" lIns="228600" tIns="228600" rIns="228600" bIns="228600" anchor="ctr" anchorCtr="0">
            <a:normAutofit/>
          </a:bodyPr>
          <a:lstStyle>
            <a:lvl1pPr marR="0" lvl="0" algn="ctr" rtl="0">
              <a:lnSpc>
                <a:spcPct val="85000"/>
              </a:lnSpc>
              <a:spcBef>
                <a:spcPts val="0"/>
              </a:spcBef>
              <a:spcAft>
                <a:spcPts val="0"/>
              </a:spcAft>
              <a:buClr>
                <a:schemeClr val="dk1"/>
              </a:buClr>
              <a:buSzPts val="4000"/>
              <a:buFont typeface="Calibri"/>
              <a:buNone/>
              <a:defRPr sz="4000" b="0" i="0" u="none" strike="noStrike" cap="none">
                <a:solidFill>
                  <a:schemeClr val="dk1"/>
                </a:solidFill>
                <a:latin typeface="Calibri"/>
                <a:ea typeface="Calibri"/>
                <a:cs typeface="Calibri"/>
                <a:sym typeface="Calibri"/>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7" name="Google Shape;7;p11"/>
          <p:cNvSpPr txBox="1">
            <a:spLocks noGrp="1"/>
          </p:cNvSpPr>
          <p:nvPr>
            <p:ph type="body" idx="1"/>
          </p:nvPr>
        </p:nvSpPr>
        <p:spPr>
          <a:xfrm>
            <a:off x="5434982" y="794719"/>
            <a:ext cx="5949900" cy="5257200"/>
          </a:xfrm>
          <a:prstGeom prst="rect">
            <a:avLst/>
          </a:prstGeom>
          <a:noFill/>
          <a:ln>
            <a:noFill/>
          </a:ln>
        </p:spPr>
        <p:txBody>
          <a:bodyPr spcFirstLastPara="1" wrap="square" lIns="91425" tIns="45700" rIns="91425" bIns="45700" anchor="t" anchorCtr="0">
            <a:normAutofit/>
          </a:bodyPr>
          <a:lstStyle>
            <a:lvl1pPr marL="457200" marR="0" lvl="0" indent="-354330" algn="l" rtl="0">
              <a:lnSpc>
                <a:spcPct val="120000"/>
              </a:lnSpc>
              <a:spcBef>
                <a:spcPts val="1000"/>
              </a:spcBef>
              <a:spcAft>
                <a:spcPts val="0"/>
              </a:spcAft>
              <a:buClr>
                <a:schemeClr val="accent1"/>
              </a:buClr>
              <a:buSzPts val="1980"/>
              <a:buFont typeface="Noto Sans Symbols"/>
              <a:buChar char="▪"/>
              <a:defRPr sz="1800" b="0" i="0" u="none" strike="noStrike" cap="none">
                <a:solidFill>
                  <a:schemeClr val="dk1"/>
                </a:solidFill>
                <a:latin typeface="Rockwell"/>
                <a:ea typeface="Rockwell"/>
                <a:cs typeface="Rockwell"/>
                <a:sym typeface="Rockwell"/>
              </a:defRPr>
            </a:lvl1pPr>
            <a:lvl2pPr marL="914400" marR="0" lvl="1" indent="-340360" algn="l" rtl="0">
              <a:lnSpc>
                <a:spcPct val="120000"/>
              </a:lnSpc>
              <a:spcBef>
                <a:spcPts val="500"/>
              </a:spcBef>
              <a:spcAft>
                <a:spcPts val="0"/>
              </a:spcAft>
              <a:buClr>
                <a:schemeClr val="accent1"/>
              </a:buClr>
              <a:buSzPts val="1760"/>
              <a:buFont typeface="Noto Sans Symbols"/>
              <a:buChar char="▪"/>
              <a:defRPr sz="1600" b="0" i="0" u="none" strike="noStrike" cap="none">
                <a:solidFill>
                  <a:schemeClr val="dk1"/>
                </a:solidFill>
                <a:latin typeface="Rockwell"/>
                <a:ea typeface="Rockwell"/>
                <a:cs typeface="Rockwell"/>
                <a:sym typeface="Rockwell"/>
              </a:defRPr>
            </a:lvl2pPr>
            <a:lvl3pPr marL="1371600" marR="0" lvl="2" indent="-326389" algn="l" rtl="0">
              <a:lnSpc>
                <a:spcPct val="120000"/>
              </a:lnSpc>
              <a:spcBef>
                <a:spcPts val="500"/>
              </a:spcBef>
              <a:spcAft>
                <a:spcPts val="0"/>
              </a:spcAft>
              <a:buClr>
                <a:schemeClr val="accent1"/>
              </a:buClr>
              <a:buSzPts val="1540"/>
              <a:buFont typeface="Noto Sans Symbols"/>
              <a:buChar char="▪"/>
              <a:defRPr sz="1400" b="0" i="0" u="none" strike="noStrike" cap="none">
                <a:solidFill>
                  <a:schemeClr val="dk1"/>
                </a:solidFill>
                <a:latin typeface="Rockwell"/>
                <a:ea typeface="Rockwell"/>
                <a:cs typeface="Rockwell"/>
                <a:sym typeface="Rockwell"/>
              </a:defRPr>
            </a:lvl3pPr>
            <a:lvl4pPr marL="1828800" marR="0" lvl="3" indent="-312419" algn="l" rtl="0">
              <a:lnSpc>
                <a:spcPct val="120000"/>
              </a:lnSpc>
              <a:spcBef>
                <a:spcPts val="500"/>
              </a:spcBef>
              <a:spcAft>
                <a:spcPts val="0"/>
              </a:spcAft>
              <a:buClr>
                <a:schemeClr val="accent1"/>
              </a:buClr>
              <a:buSzPts val="1320"/>
              <a:buFont typeface="Noto Sans Symbols"/>
              <a:buChar char="▪"/>
              <a:defRPr sz="1200" b="0" i="0" u="none" strike="noStrike" cap="none">
                <a:solidFill>
                  <a:schemeClr val="dk1"/>
                </a:solidFill>
                <a:latin typeface="Rockwell"/>
                <a:ea typeface="Rockwell"/>
                <a:cs typeface="Rockwell"/>
                <a:sym typeface="Rockwell"/>
              </a:defRPr>
            </a:lvl4pPr>
            <a:lvl5pPr marL="2286000" marR="0" lvl="4" indent="-312420" algn="l" rtl="0">
              <a:lnSpc>
                <a:spcPct val="120000"/>
              </a:lnSpc>
              <a:spcBef>
                <a:spcPts val="500"/>
              </a:spcBef>
              <a:spcAft>
                <a:spcPts val="0"/>
              </a:spcAft>
              <a:buClr>
                <a:schemeClr val="accent1"/>
              </a:buClr>
              <a:buSzPts val="1320"/>
              <a:buFont typeface="Noto Sans Symbols"/>
              <a:buChar char="▪"/>
              <a:defRPr sz="1200" b="0" i="0" u="none" strike="noStrike" cap="none">
                <a:solidFill>
                  <a:schemeClr val="dk1"/>
                </a:solidFill>
                <a:latin typeface="Rockwell"/>
                <a:ea typeface="Rockwell"/>
                <a:cs typeface="Rockwell"/>
                <a:sym typeface="Rockwell"/>
              </a:defRPr>
            </a:lvl5pPr>
            <a:lvl6pPr marL="2743200" marR="0" lvl="5" indent="-312420" algn="l" rtl="0">
              <a:lnSpc>
                <a:spcPct val="120000"/>
              </a:lnSpc>
              <a:spcBef>
                <a:spcPts val="500"/>
              </a:spcBef>
              <a:spcAft>
                <a:spcPts val="0"/>
              </a:spcAft>
              <a:buClr>
                <a:schemeClr val="accent1"/>
              </a:buClr>
              <a:buSzPts val="1320"/>
              <a:buFont typeface="Noto Sans Symbols"/>
              <a:buChar char="▪"/>
              <a:defRPr sz="1200" b="0" i="0" u="none" strike="noStrike" cap="none">
                <a:solidFill>
                  <a:schemeClr val="dk1"/>
                </a:solidFill>
                <a:latin typeface="Rockwell"/>
                <a:ea typeface="Rockwell"/>
                <a:cs typeface="Rockwell"/>
                <a:sym typeface="Rockwell"/>
              </a:defRPr>
            </a:lvl6pPr>
            <a:lvl7pPr marL="3200400" marR="0" lvl="6" indent="-312420" algn="l" rtl="0">
              <a:lnSpc>
                <a:spcPct val="120000"/>
              </a:lnSpc>
              <a:spcBef>
                <a:spcPts val="500"/>
              </a:spcBef>
              <a:spcAft>
                <a:spcPts val="0"/>
              </a:spcAft>
              <a:buClr>
                <a:schemeClr val="accent1"/>
              </a:buClr>
              <a:buSzPts val="1320"/>
              <a:buFont typeface="Noto Sans Symbols"/>
              <a:buChar char="▪"/>
              <a:defRPr sz="1200" b="0" i="0" u="none" strike="noStrike" cap="none">
                <a:solidFill>
                  <a:schemeClr val="dk1"/>
                </a:solidFill>
                <a:latin typeface="Rockwell"/>
                <a:ea typeface="Rockwell"/>
                <a:cs typeface="Rockwell"/>
                <a:sym typeface="Rockwell"/>
              </a:defRPr>
            </a:lvl7pPr>
            <a:lvl8pPr marL="3657600" marR="0" lvl="7" indent="-312420" algn="l" rtl="0">
              <a:lnSpc>
                <a:spcPct val="120000"/>
              </a:lnSpc>
              <a:spcBef>
                <a:spcPts val="500"/>
              </a:spcBef>
              <a:spcAft>
                <a:spcPts val="0"/>
              </a:spcAft>
              <a:buClr>
                <a:schemeClr val="accent1"/>
              </a:buClr>
              <a:buSzPts val="1320"/>
              <a:buFont typeface="Noto Sans Symbols"/>
              <a:buChar char="▪"/>
              <a:defRPr sz="1200" b="0" i="0" u="none" strike="noStrike" cap="none">
                <a:solidFill>
                  <a:schemeClr val="dk1"/>
                </a:solidFill>
                <a:latin typeface="Rockwell"/>
                <a:ea typeface="Rockwell"/>
                <a:cs typeface="Rockwell"/>
                <a:sym typeface="Rockwell"/>
              </a:defRPr>
            </a:lvl8pPr>
            <a:lvl9pPr marL="4114800" marR="0" lvl="8" indent="-312420" algn="l" rtl="0">
              <a:lnSpc>
                <a:spcPct val="120000"/>
              </a:lnSpc>
              <a:spcBef>
                <a:spcPts val="500"/>
              </a:spcBef>
              <a:spcAft>
                <a:spcPts val="0"/>
              </a:spcAft>
              <a:buClr>
                <a:schemeClr val="accent1"/>
              </a:buClr>
              <a:buSzPts val="1320"/>
              <a:buFont typeface="Noto Sans Symbols"/>
              <a:buChar char="▪"/>
              <a:defRPr sz="1200" b="0" i="0" u="none" strike="noStrike" cap="none">
                <a:solidFill>
                  <a:schemeClr val="dk1"/>
                </a:solidFill>
                <a:latin typeface="Rockwell"/>
                <a:ea typeface="Rockwell"/>
                <a:cs typeface="Rockwell"/>
                <a:sym typeface="Rockwell"/>
              </a:defRPr>
            </a:lvl9pPr>
          </a:lstStyle>
          <a:p>
            <a:endParaRPr/>
          </a:p>
        </p:txBody>
      </p:sp>
      <p:sp>
        <p:nvSpPr>
          <p:cNvPr id="8" name="Google Shape;8;p11"/>
          <p:cNvSpPr txBox="1">
            <a:spLocks noGrp="1"/>
          </p:cNvSpPr>
          <p:nvPr>
            <p:ph type="dt" idx="10"/>
          </p:nvPr>
        </p:nvSpPr>
        <p:spPr>
          <a:xfrm>
            <a:off x="804672" y="320040"/>
            <a:ext cx="3657600" cy="3201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rgbClr val="888888"/>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9pPr>
          </a:lstStyle>
          <a:p>
            <a:endParaRPr/>
          </a:p>
        </p:txBody>
      </p:sp>
      <p:sp>
        <p:nvSpPr>
          <p:cNvPr id="9" name="Google Shape;9;p11"/>
          <p:cNvSpPr txBox="1">
            <a:spLocks noGrp="1"/>
          </p:cNvSpPr>
          <p:nvPr>
            <p:ph type="ftr" idx="11"/>
          </p:nvPr>
        </p:nvSpPr>
        <p:spPr>
          <a:xfrm>
            <a:off x="804672" y="6227064"/>
            <a:ext cx="10588800" cy="32010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rgbClr val="888888"/>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dk1"/>
                </a:solidFill>
                <a:latin typeface="Rockwell"/>
                <a:ea typeface="Rockwell"/>
                <a:cs typeface="Rockwell"/>
                <a:sym typeface="Rockwell"/>
              </a:defRPr>
            </a:lvl9pPr>
          </a:lstStyle>
          <a:p>
            <a:endParaRPr/>
          </a:p>
        </p:txBody>
      </p:sp>
      <p:sp>
        <p:nvSpPr>
          <p:cNvPr id="10" name="Google Shape;10;p11"/>
          <p:cNvSpPr txBox="1">
            <a:spLocks noGrp="1"/>
          </p:cNvSpPr>
          <p:nvPr>
            <p:ph type="sldNum" idx="12"/>
          </p:nvPr>
        </p:nvSpPr>
        <p:spPr>
          <a:xfrm>
            <a:off x="10469880" y="320040"/>
            <a:ext cx="914400" cy="320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rgbClr val="888888"/>
                </a:solidFill>
                <a:latin typeface="Rockwell"/>
                <a:ea typeface="Rockwell"/>
                <a:cs typeface="Rockwell"/>
                <a:sym typeface="Rockwell"/>
              </a:defRPr>
            </a:lvl1pPr>
            <a:lvl2pPr marL="0" marR="0" lvl="1" indent="0" algn="r" rtl="0">
              <a:spcBef>
                <a:spcPts val="0"/>
              </a:spcBef>
              <a:buNone/>
              <a:defRPr sz="1000" b="0" i="0" u="none" strike="noStrike" cap="none">
                <a:solidFill>
                  <a:srgbClr val="888888"/>
                </a:solidFill>
                <a:latin typeface="Rockwell"/>
                <a:ea typeface="Rockwell"/>
                <a:cs typeface="Rockwell"/>
                <a:sym typeface="Rockwell"/>
              </a:defRPr>
            </a:lvl2pPr>
            <a:lvl3pPr marL="0" marR="0" lvl="2" indent="0" algn="r" rtl="0">
              <a:spcBef>
                <a:spcPts val="0"/>
              </a:spcBef>
              <a:buNone/>
              <a:defRPr sz="1000" b="0" i="0" u="none" strike="noStrike" cap="none">
                <a:solidFill>
                  <a:srgbClr val="888888"/>
                </a:solidFill>
                <a:latin typeface="Rockwell"/>
                <a:ea typeface="Rockwell"/>
                <a:cs typeface="Rockwell"/>
                <a:sym typeface="Rockwell"/>
              </a:defRPr>
            </a:lvl3pPr>
            <a:lvl4pPr marL="0" marR="0" lvl="3" indent="0" algn="r" rtl="0">
              <a:spcBef>
                <a:spcPts val="0"/>
              </a:spcBef>
              <a:buNone/>
              <a:defRPr sz="1000" b="0" i="0" u="none" strike="noStrike" cap="none">
                <a:solidFill>
                  <a:srgbClr val="888888"/>
                </a:solidFill>
                <a:latin typeface="Rockwell"/>
                <a:ea typeface="Rockwell"/>
                <a:cs typeface="Rockwell"/>
                <a:sym typeface="Rockwell"/>
              </a:defRPr>
            </a:lvl4pPr>
            <a:lvl5pPr marL="0" marR="0" lvl="4" indent="0" algn="r" rtl="0">
              <a:spcBef>
                <a:spcPts val="0"/>
              </a:spcBef>
              <a:buNone/>
              <a:defRPr sz="1000" b="0" i="0" u="none" strike="noStrike" cap="none">
                <a:solidFill>
                  <a:srgbClr val="888888"/>
                </a:solidFill>
                <a:latin typeface="Rockwell"/>
                <a:ea typeface="Rockwell"/>
                <a:cs typeface="Rockwell"/>
                <a:sym typeface="Rockwell"/>
              </a:defRPr>
            </a:lvl5pPr>
            <a:lvl6pPr marL="0" marR="0" lvl="5" indent="0" algn="r" rtl="0">
              <a:spcBef>
                <a:spcPts val="0"/>
              </a:spcBef>
              <a:buNone/>
              <a:defRPr sz="1000" b="0" i="0" u="none" strike="noStrike" cap="none">
                <a:solidFill>
                  <a:srgbClr val="888888"/>
                </a:solidFill>
                <a:latin typeface="Rockwell"/>
                <a:ea typeface="Rockwell"/>
                <a:cs typeface="Rockwell"/>
                <a:sym typeface="Rockwell"/>
              </a:defRPr>
            </a:lvl6pPr>
            <a:lvl7pPr marL="0" marR="0" lvl="6" indent="0" algn="r" rtl="0">
              <a:spcBef>
                <a:spcPts val="0"/>
              </a:spcBef>
              <a:buNone/>
              <a:defRPr sz="1000" b="0" i="0" u="none" strike="noStrike" cap="none">
                <a:solidFill>
                  <a:srgbClr val="888888"/>
                </a:solidFill>
                <a:latin typeface="Rockwell"/>
                <a:ea typeface="Rockwell"/>
                <a:cs typeface="Rockwell"/>
                <a:sym typeface="Rockwell"/>
              </a:defRPr>
            </a:lvl7pPr>
            <a:lvl8pPr marL="0" marR="0" lvl="7" indent="0" algn="r" rtl="0">
              <a:spcBef>
                <a:spcPts val="0"/>
              </a:spcBef>
              <a:buNone/>
              <a:defRPr sz="1000" b="0" i="0" u="none" strike="noStrike" cap="none">
                <a:solidFill>
                  <a:srgbClr val="888888"/>
                </a:solidFill>
                <a:latin typeface="Rockwell"/>
                <a:ea typeface="Rockwell"/>
                <a:cs typeface="Rockwell"/>
                <a:sym typeface="Rockwell"/>
              </a:defRPr>
            </a:lvl8pPr>
            <a:lvl9pPr marL="0" marR="0" lvl="8" indent="0" algn="r" rtl="0">
              <a:spcBef>
                <a:spcPts val="0"/>
              </a:spcBef>
              <a:buNone/>
              <a:defRPr sz="1000" b="0" i="0" u="none" strike="noStrike" cap="none">
                <a:solidFill>
                  <a:srgbClr val="888888"/>
                </a:solidFill>
                <a:latin typeface="Rockwell"/>
                <a:ea typeface="Rockwell"/>
                <a:cs typeface="Rockwell"/>
                <a:sym typeface="Rockwe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1"/>
          <p:cNvSpPr txBox="1">
            <a:spLocks noGrp="1"/>
          </p:cNvSpPr>
          <p:nvPr>
            <p:ph type="ctrTitle"/>
          </p:nvPr>
        </p:nvSpPr>
        <p:spPr>
          <a:xfrm>
            <a:off x="7999129" y="1475234"/>
            <a:ext cx="3214307" cy="2901694"/>
          </a:xfrm>
          <a:prstGeom prst="rect">
            <a:avLst/>
          </a:prstGeom>
          <a:noFill/>
          <a:ln>
            <a:noFill/>
          </a:ln>
        </p:spPr>
        <p:txBody>
          <a:bodyPr spcFirstLastPara="1" wrap="square" lIns="228600" tIns="228600" rIns="228600" bIns="0" anchor="b" anchorCtr="0">
            <a:normAutofit/>
          </a:bodyPr>
          <a:lstStyle/>
          <a:p>
            <a:pPr marL="0" lvl="0" indent="0" algn="ctr" rtl="0">
              <a:lnSpc>
                <a:spcPct val="80000"/>
              </a:lnSpc>
              <a:spcBef>
                <a:spcPts val="0"/>
              </a:spcBef>
              <a:spcAft>
                <a:spcPts val="0"/>
              </a:spcAft>
              <a:buClr>
                <a:srgbClr val="FFFEFF"/>
              </a:buClr>
              <a:buSzPts val="4400"/>
              <a:buFont typeface="Calibri"/>
              <a:buNone/>
            </a:pPr>
            <a:endParaRPr sz="4400">
              <a:solidFill>
                <a:schemeClr val="dk1"/>
              </a:solidFill>
            </a:endParaRPr>
          </a:p>
        </p:txBody>
      </p:sp>
      <p:sp>
        <p:nvSpPr>
          <p:cNvPr id="339" name="Google Shape;339;p1"/>
          <p:cNvSpPr txBox="1">
            <a:spLocks noGrp="1"/>
          </p:cNvSpPr>
          <p:nvPr>
            <p:ph type="subTitle" idx="1"/>
          </p:nvPr>
        </p:nvSpPr>
        <p:spPr>
          <a:xfrm>
            <a:off x="8003463" y="4608576"/>
            <a:ext cx="3205640" cy="774186"/>
          </a:xfrm>
          <a:prstGeom prst="rect">
            <a:avLst/>
          </a:prstGeom>
          <a:noFill/>
          <a:ln>
            <a:noFill/>
          </a:ln>
        </p:spPr>
        <p:txBody>
          <a:bodyPr spcFirstLastPara="1" wrap="square" lIns="91425" tIns="0" rIns="91425" bIns="45700" anchor="t" anchorCtr="0">
            <a:normAutofit/>
          </a:bodyPr>
          <a:lstStyle/>
          <a:p>
            <a:pPr marL="0" lvl="0" indent="0" algn="ctr" rtl="0">
              <a:lnSpc>
                <a:spcPct val="100000"/>
              </a:lnSpc>
              <a:spcBef>
                <a:spcPts val="0"/>
              </a:spcBef>
              <a:spcAft>
                <a:spcPts val="0"/>
              </a:spcAft>
              <a:buSzPts val="1760"/>
              <a:buNone/>
            </a:pPr>
            <a:endParaRPr sz="1600"/>
          </a:p>
        </p:txBody>
      </p:sp>
      <p:pic>
        <p:nvPicPr>
          <p:cNvPr id="340" name="Google Shape;340;p1"/>
          <p:cNvPicPr preferRelativeResize="0"/>
          <p:nvPr/>
        </p:nvPicPr>
        <p:blipFill rotWithShape="1">
          <a:blip r:embed="rId3">
            <a:alphaModFix/>
          </a:blip>
          <a:srcRect/>
          <a:stretch/>
        </p:blipFill>
        <p:spPr>
          <a:xfrm>
            <a:off x="-129051" y="0"/>
            <a:ext cx="12317778" cy="6858000"/>
          </a:xfrm>
          <a:prstGeom prst="rect">
            <a:avLst/>
          </a:prstGeom>
          <a:noFill/>
          <a:ln>
            <a:noFill/>
          </a:ln>
        </p:spPr>
      </p:pic>
      <p:sp>
        <p:nvSpPr>
          <p:cNvPr id="341" name="Google Shape;341;p1"/>
          <p:cNvSpPr txBox="1"/>
          <p:nvPr/>
        </p:nvSpPr>
        <p:spPr>
          <a:xfrm>
            <a:off x="519180" y="577049"/>
            <a:ext cx="10373721" cy="1077218"/>
          </a:xfrm>
          <a:prstGeom prst="rect">
            <a:avLst/>
          </a:prstGeom>
          <a:solidFill>
            <a:srgbClr val="000000">
              <a:alpha val="60000"/>
            </a:srgbClr>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0" i="0" u="none" strike="noStrike" cap="none">
                <a:solidFill>
                  <a:schemeClr val="lt1"/>
                </a:solidFill>
                <a:latin typeface="Algerian"/>
                <a:ea typeface="Algerian"/>
                <a:cs typeface="Algerian"/>
                <a:sym typeface="Algerian"/>
              </a:rPr>
              <a:t> How is digital technology transforming our economy in India? </a:t>
            </a:r>
            <a:endParaRPr sz="3200" b="0" i="0" u="none" strike="noStrike" cap="none">
              <a:solidFill>
                <a:schemeClr val="lt1"/>
              </a:solidFill>
              <a:latin typeface="Algerian"/>
              <a:ea typeface="Algerian"/>
              <a:cs typeface="Algerian"/>
              <a:sym typeface="Algerian"/>
            </a:endParaRPr>
          </a:p>
        </p:txBody>
      </p:sp>
      <p:sp>
        <p:nvSpPr>
          <p:cNvPr id="342" name="Google Shape;342;p1"/>
          <p:cNvSpPr txBox="1"/>
          <p:nvPr/>
        </p:nvSpPr>
        <p:spPr>
          <a:xfrm>
            <a:off x="9681099" y="4580206"/>
            <a:ext cx="2423700" cy="23139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Clr>
                <a:srgbClr val="000000"/>
              </a:buClr>
              <a:buSzPts val="1800"/>
              <a:buFont typeface="Arial"/>
              <a:buNone/>
            </a:pPr>
            <a:r>
              <a:rPr lang="en-US" sz="1800" b="1" i="0" u="none" strike="noStrike" cap="none">
                <a:solidFill>
                  <a:srgbClr val="FFFFFF"/>
                </a:solidFill>
                <a:latin typeface="Twentieth Century"/>
                <a:ea typeface="Twentieth Century"/>
                <a:cs typeface="Twentieth Century"/>
                <a:sym typeface="Twentieth Century"/>
              </a:rPr>
              <a:t>BY KTC HUBLI</a:t>
            </a:r>
            <a:endParaRPr/>
          </a:p>
          <a:p>
            <a:pPr marL="0" marR="0" lvl="0" indent="0" algn="just" rtl="0">
              <a:lnSpc>
                <a:spcPct val="100000"/>
              </a:lnSpc>
              <a:spcBef>
                <a:spcPts val="0"/>
              </a:spcBef>
              <a:spcAft>
                <a:spcPts val="0"/>
              </a:spcAft>
              <a:buClr>
                <a:srgbClr val="000000"/>
              </a:buClr>
              <a:buSzPts val="1800"/>
              <a:buFont typeface="Arial"/>
              <a:buNone/>
            </a:pPr>
            <a:r>
              <a:rPr lang="en-US" sz="1800" b="1" i="0" u="none" strike="noStrike" cap="none">
                <a:solidFill>
                  <a:srgbClr val="FFFFFF"/>
                </a:solidFill>
                <a:latin typeface="Twentieth Century"/>
                <a:ea typeface="Twentieth Century"/>
                <a:cs typeface="Twentieth Century"/>
                <a:sym typeface="Twentieth Century"/>
              </a:rPr>
              <a:t> Group 4:</a:t>
            </a:r>
            <a:endParaRPr sz="1800" b="1" i="0" u="none" strike="noStrike" cap="none">
              <a:solidFill>
                <a:schemeClr val="lt1"/>
              </a:solidFill>
              <a:latin typeface="Gill Sans"/>
              <a:ea typeface="Gill Sans"/>
              <a:cs typeface="Gill Sans"/>
              <a:sym typeface="Gill Sans"/>
            </a:endParaRPr>
          </a:p>
          <a:p>
            <a:pPr marL="0" marR="0" lvl="0" indent="0" algn="just" rtl="0">
              <a:lnSpc>
                <a:spcPct val="100000"/>
              </a:lnSpc>
              <a:spcBef>
                <a:spcPts val="1000"/>
              </a:spcBef>
              <a:spcAft>
                <a:spcPts val="0"/>
              </a:spcAft>
              <a:buClr>
                <a:srgbClr val="FFFFFF"/>
              </a:buClr>
              <a:buSzPts val="2000"/>
              <a:buFont typeface="Gill Sans"/>
              <a:buAutoNum type="arabicPeriod"/>
            </a:pPr>
            <a:r>
              <a:rPr lang="en-US" sz="1800" b="1" i="0" u="none" strike="noStrike" cap="none">
                <a:solidFill>
                  <a:srgbClr val="FFFFFF"/>
                </a:solidFill>
                <a:latin typeface="Twentieth Century"/>
                <a:ea typeface="Twentieth Century"/>
                <a:cs typeface="Twentieth Century"/>
                <a:sym typeface="Twentieth Century"/>
              </a:rPr>
              <a:t>Harish H K</a:t>
            </a:r>
            <a:endParaRPr sz="1800" b="1" i="0" u="none" strike="noStrike" cap="none">
              <a:solidFill>
                <a:srgbClr val="FFFFFF"/>
              </a:solidFill>
              <a:latin typeface="Arial"/>
              <a:ea typeface="Arial"/>
              <a:cs typeface="Arial"/>
              <a:sym typeface="Arial"/>
            </a:endParaRPr>
          </a:p>
          <a:p>
            <a:pPr marL="0" marR="0" lvl="0" indent="0" algn="just" rtl="0">
              <a:lnSpc>
                <a:spcPct val="100000"/>
              </a:lnSpc>
              <a:spcBef>
                <a:spcPts val="0"/>
              </a:spcBef>
              <a:spcAft>
                <a:spcPts val="0"/>
              </a:spcAft>
              <a:buClr>
                <a:srgbClr val="FFFFFF"/>
              </a:buClr>
              <a:buSzPts val="2000"/>
              <a:buFont typeface="Gill Sans"/>
              <a:buAutoNum type="arabicPeriod"/>
            </a:pPr>
            <a:r>
              <a:rPr lang="en-US" sz="1800" b="1" i="0" u="none" strike="noStrike" cap="none">
                <a:solidFill>
                  <a:srgbClr val="FFFFFF"/>
                </a:solidFill>
                <a:latin typeface="Twentieth Century"/>
                <a:ea typeface="Twentieth Century"/>
                <a:cs typeface="Twentieth Century"/>
                <a:sym typeface="Twentieth Century"/>
              </a:rPr>
              <a:t>Supriya M K</a:t>
            </a:r>
            <a:endParaRPr sz="1800" b="1" i="0" u="none" strike="noStrike" cap="none">
              <a:solidFill>
                <a:srgbClr val="FFFFFF"/>
              </a:solidFill>
              <a:latin typeface="Arial"/>
              <a:ea typeface="Arial"/>
              <a:cs typeface="Arial"/>
              <a:sym typeface="Arial"/>
            </a:endParaRPr>
          </a:p>
          <a:p>
            <a:pPr marL="0" marR="0" lvl="0" indent="0" algn="just" rtl="0">
              <a:lnSpc>
                <a:spcPct val="100000"/>
              </a:lnSpc>
              <a:spcBef>
                <a:spcPts val="0"/>
              </a:spcBef>
              <a:spcAft>
                <a:spcPts val="0"/>
              </a:spcAft>
              <a:buClr>
                <a:srgbClr val="FFFFFF"/>
              </a:buClr>
              <a:buSzPts val="2000"/>
              <a:buFont typeface="Gill Sans"/>
              <a:buAutoNum type="arabicPeriod"/>
            </a:pPr>
            <a:r>
              <a:rPr lang="en-US" sz="1800" b="1" i="0" u="none" strike="noStrike" cap="none">
                <a:solidFill>
                  <a:srgbClr val="FFFFFF"/>
                </a:solidFill>
                <a:latin typeface="Twentieth Century"/>
                <a:ea typeface="Twentieth Century"/>
                <a:cs typeface="Twentieth Century"/>
                <a:sym typeface="Twentieth Century"/>
              </a:rPr>
              <a:t>G</a:t>
            </a:r>
            <a:r>
              <a:rPr lang="en-US" sz="1800" b="1">
                <a:solidFill>
                  <a:srgbClr val="FFFFFF"/>
                </a:solidFill>
                <a:latin typeface="Twentieth Century"/>
                <a:ea typeface="Twentieth Century"/>
                <a:cs typeface="Twentieth Century"/>
                <a:sym typeface="Twentieth Century"/>
              </a:rPr>
              <a:t>o</a:t>
            </a:r>
            <a:r>
              <a:rPr lang="en-US" sz="1800" b="1" i="0" u="none" strike="noStrike" cap="none">
                <a:solidFill>
                  <a:srgbClr val="FFFFFF"/>
                </a:solidFill>
                <a:latin typeface="Twentieth Century"/>
                <a:ea typeface="Twentieth Century"/>
                <a:cs typeface="Twentieth Century"/>
                <a:sym typeface="Twentieth Century"/>
              </a:rPr>
              <a:t>urav P</a:t>
            </a:r>
            <a:endParaRPr sz="1800" b="0" i="0" u="none" strike="noStrike" cap="none">
              <a:solidFill>
                <a:schemeClr val="dk1"/>
              </a:solidFill>
              <a:latin typeface="Rockwell"/>
              <a:ea typeface="Rockwell"/>
              <a:cs typeface="Rockwell"/>
              <a:sym typeface="Rockwell"/>
            </a:endParaRPr>
          </a:p>
          <a:p>
            <a:pPr marL="0" marR="0" lvl="0" indent="0" algn="just" rtl="0">
              <a:lnSpc>
                <a:spcPct val="100000"/>
              </a:lnSpc>
              <a:spcBef>
                <a:spcPts val="0"/>
              </a:spcBef>
              <a:spcAft>
                <a:spcPts val="0"/>
              </a:spcAft>
              <a:buClr>
                <a:srgbClr val="FFFFFF"/>
              </a:buClr>
              <a:buSzPts val="2000"/>
              <a:buFont typeface="Gill Sans"/>
              <a:buAutoNum type="arabicPeriod"/>
            </a:pPr>
            <a:r>
              <a:rPr lang="en-US" sz="1800" b="1" i="0" u="none" strike="noStrike" cap="none">
                <a:solidFill>
                  <a:srgbClr val="FFFFFF"/>
                </a:solidFill>
                <a:latin typeface="Twentieth Century"/>
                <a:ea typeface="Twentieth Century"/>
                <a:cs typeface="Twentieth Century"/>
                <a:sym typeface="Twentieth Century"/>
              </a:rPr>
              <a:t>Kiran</a:t>
            </a:r>
            <a:endParaRPr/>
          </a:p>
          <a:p>
            <a:pPr marL="0" marR="0" lvl="0" indent="0" algn="just" rtl="0">
              <a:lnSpc>
                <a:spcPct val="100000"/>
              </a:lnSpc>
              <a:spcBef>
                <a:spcPts val="0"/>
              </a:spcBef>
              <a:spcAft>
                <a:spcPts val="0"/>
              </a:spcAft>
              <a:buClr>
                <a:srgbClr val="FFFFFF"/>
              </a:buClr>
              <a:buSzPts val="2000"/>
              <a:buFont typeface="Twentieth Century"/>
              <a:buAutoNum type="arabicPeriod"/>
            </a:pPr>
            <a:r>
              <a:rPr lang="en-US" sz="1800" b="1" i="0" u="none" strike="noStrike" cap="none">
                <a:solidFill>
                  <a:srgbClr val="FFFFFF"/>
                </a:solidFill>
                <a:latin typeface="Twentieth Century"/>
                <a:ea typeface="Twentieth Century"/>
                <a:cs typeface="Twentieth Century"/>
                <a:sym typeface="Twentieth Century"/>
              </a:rPr>
              <a:t>Sanjay</a:t>
            </a:r>
            <a:endParaRPr/>
          </a:p>
        </p:txBody>
      </p:sp>
      <p:sp>
        <p:nvSpPr>
          <p:cNvPr id="343" name="Google Shape;343;p1"/>
          <p:cNvSpPr txBox="1"/>
          <p:nvPr/>
        </p:nvSpPr>
        <p:spPr>
          <a:xfrm>
            <a:off x="2864687" y="5435307"/>
            <a:ext cx="6161102" cy="203132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FFFFFF"/>
                </a:solidFill>
                <a:latin typeface="Twentieth Century"/>
                <a:ea typeface="Twentieth Century"/>
                <a:cs typeface="Twentieth Century"/>
                <a:sym typeface="Twentieth Century"/>
              </a:rPr>
              <a:t>GUIDED BY</a:t>
            </a:r>
            <a:endParaRPr sz="1800" b="0" i="0" u="none" strike="noStrike" cap="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FFFFFF"/>
                </a:solidFill>
                <a:latin typeface="Twentieth Century"/>
                <a:ea typeface="Twentieth Century"/>
                <a:cs typeface="Twentieth Century"/>
                <a:sym typeface="Twentieth Century"/>
              </a:rPr>
              <a:t>  MOHAMMAD TAHIR MIRJI</a:t>
            </a:r>
            <a:endParaRPr sz="1800" b="0" i="0" u="none" strike="noStrike" cap="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000000"/>
              </a:buClr>
              <a:buSzPts val="1800"/>
              <a:buFont typeface="Arial"/>
              <a:buNone/>
            </a:pPr>
            <a:r>
              <a:rPr lang="en-US" sz="1800" b="1" i="0" u="none" strike="noStrike" cap="none">
                <a:solidFill>
                  <a:srgbClr val="FFFFFF"/>
                </a:solidFill>
                <a:latin typeface="Twentieth Century"/>
                <a:ea typeface="Twentieth Century"/>
                <a:cs typeface="Twentieth Century"/>
                <a:sym typeface="Twentieth Century"/>
              </a:rPr>
              <a:t>L2 KTC Hubli </a:t>
            </a:r>
            <a:br>
              <a:rPr lang="en-US" sz="1800" b="1" i="0" u="none" strike="noStrike" cap="none">
                <a:solidFill>
                  <a:srgbClr val="FFFFFF"/>
                </a:solidFill>
                <a:latin typeface="Twentieth Century"/>
                <a:ea typeface="Twentieth Century"/>
                <a:cs typeface="Twentieth Century"/>
                <a:sym typeface="Twentieth Century"/>
              </a:rPr>
            </a:br>
            <a:br>
              <a:rPr lang="en-US" sz="1800" b="1" i="0" u="none" strike="noStrike" cap="none">
                <a:solidFill>
                  <a:srgbClr val="FFFFFF"/>
                </a:solidFill>
                <a:latin typeface="Twentieth Century"/>
                <a:ea typeface="Twentieth Century"/>
                <a:cs typeface="Twentieth Century"/>
                <a:sym typeface="Twentieth Century"/>
              </a:rPr>
            </a:br>
            <a:endParaRPr sz="1800" b="0" i="0" u="none" strike="noStrike" cap="none">
              <a:solidFill>
                <a:schemeClr val="lt1"/>
              </a:solidFill>
              <a:latin typeface="Gill Sans"/>
              <a:ea typeface="Gill Sans"/>
              <a:cs typeface="Gill Sans"/>
              <a:sym typeface="Gill Sans"/>
            </a:endParaRPr>
          </a:p>
          <a:p>
            <a:pPr marL="0" marR="0" lvl="0" indent="0" algn="l" rtl="0">
              <a:lnSpc>
                <a:spcPct val="100000"/>
              </a:lnSpc>
              <a:spcBef>
                <a:spcPts val="0"/>
              </a:spcBef>
              <a:spcAft>
                <a:spcPts val="0"/>
              </a:spcAft>
              <a:buClr>
                <a:srgbClr val="000000"/>
              </a:buClr>
              <a:buSzPts val="1800"/>
              <a:buFont typeface="Arial"/>
              <a:buNone/>
            </a:pPr>
            <a:br>
              <a:rPr lang="en-US" sz="1800" b="0" i="0" u="none" strike="noStrike" cap="none">
                <a:solidFill>
                  <a:schemeClr val="lt1"/>
                </a:solidFill>
                <a:latin typeface="Gill Sans"/>
                <a:ea typeface="Gill Sans"/>
                <a:cs typeface="Gill Sans"/>
                <a:sym typeface="Gill Sans"/>
              </a:rPr>
            </a:br>
            <a:endParaRPr sz="1800" b="0" i="0" u="none" strike="noStrike" cap="none">
              <a:solidFill>
                <a:schemeClr val="lt1"/>
              </a:solidFill>
              <a:latin typeface="Gill Sans"/>
              <a:ea typeface="Gill Sans"/>
              <a:cs typeface="Gill Sans"/>
              <a:sym typeface="Gill Sans"/>
            </a:endParaRPr>
          </a:p>
        </p:txBody>
      </p:sp>
      <p:sp>
        <p:nvSpPr>
          <p:cNvPr id="344" name="Google Shape;344;p1"/>
          <p:cNvSpPr txBox="1"/>
          <p:nvPr/>
        </p:nvSpPr>
        <p:spPr>
          <a:xfrm>
            <a:off x="519180" y="5665636"/>
            <a:ext cx="6161102" cy="12003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FFFFFF"/>
                </a:solidFill>
                <a:latin typeface="Roboto"/>
                <a:ea typeface="Roboto"/>
                <a:cs typeface="Roboto"/>
                <a:sym typeface="Roboto"/>
              </a:rPr>
              <a:t>Case Study For</a:t>
            </a:r>
            <a:endParaRPr sz="1800" b="1" i="0" u="none" strike="noStrike" cap="none">
              <a:solidFill>
                <a:schemeClr val="lt1"/>
              </a:solidFill>
              <a:latin typeface="Gill Sans"/>
              <a:ea typeface="Gill Sans"/>
              <a:cs typeface="Gill Sans"/>
              <a:sym typeface="Gill Sans"/>
            </a:endParaRPr>
          </a:p>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rgbClr val="FFFFFF"/>
                </a:solidFill>
                <a:latin typeface="Roboto"/>
                <a:ea typeface="Roboto"/>
                <a:cs typeface="Roboto"/>
                <a:sym typeface="Roboto"/>
              </a:rPr>
              <a:t>Expert:  Soumyajit Dey</a:t>
            </a:r>
            <a:endParaRPr sz="1800" b="1" i="0" u="none" strike="noStrike" cap="none">
              <a:solidFill>
                <a:schemeClr val="lt1"/>
              </a:solidFill>
              <a:latin typeface="Gill Sans"/>
              <a:ea typeface="Gill Sans"/>
              <a:cs typeface="Gill Sans"/>
              <a:sym typeface="Gill Sans"/>
            </a:endParaRPr>
          </a:p>
          <a:p>
            <a:pPr marL="0" marR="0" lvl="0" indent="0" algn="l" rtl="0">
              <a:lnSpc>
                <a:spcPct val="100000"/>
              </a:lnSpc>
              <a:spcBef>
                <a:spcPts val="0"/>
              </a:spcBef>
              <a:spcAft>
                <a:spcPts val="0"/>
              </a:spcAft>
              <a:buClr>
                <a:srgbClr val="000000"/>
              </a:buClr>
              <a:buSzPts val="1800"/>
              <a:buFont typeface="Arial"/>
              <a:buNone/>
            </a:pPr>
            <a:br>
              <a:rPr lang="en-US" sz="1800" b="0" i="0" u="none" strike="noStrike" cap="none">
                <a:solidFill>
                  <a:schemeClr val="lt1"/>
                </a:solidFill>
                <a:latin typeface="Gill Sans"/>
                <a:ea typeface="Gill Sans"/>
                <a:cs typeface="Gill Sans"/>
                <a:sym typeface="Gill Sans"/>
              </a:rPr>
            </a:br>
            <a:endParaRPr sz="1800" b="0" i="0" u="none" strike="noStrike" cap="none">
              <a:solidFill>
                <a:schemeClr val="lt1"/>
              </a:solidFill>
              <a:latin typeface="Gill Sans"/>
              <a:ea typeface="Gill Sans"/>
              <a:cs typeface="Gill Sans"/>
              <a:sym typeface="Gill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9"/>
          <p:cNvSpPr txBox="1">
            <a:spLocks noGrp="1"/>
          </p:cNvSpPr>
          <p:nvPr>
            <p:ph type="title"/>
          </p:nvPr>
        </p:nvSpPr>
        <p:spPr>
          <a:xfrm>
            <a:off x="888631" y="2349925"/>
            <a:ext cx="3498979" cy="2456442"/>
          </a:xfrm>
          <a:prstGeom prst="rect">
            <a:avLst/>
          </a:prstGeom>
          <a:noFill/>
          <a:ln>
            <a:noFill/>
          </a:ln>
        </p:spPr>
        <p:txBody>
          <a:bodyPr spcFirstLastPara="1" wrap="square" lIns="228600" tIns="228600" rIns="228600" bIns="228600" anchor="ctr" anchorCtr="0">
            <a:normAutofit/>
          </a:bodyPr>
          <a:lstStyle/>
          <a:p>
            <a:pPr marL="0" lvl="0" indent="0" algn="ctr" rtl="0">
              <a:lnSpc>
                <a:spcPct val="85000"/>
              </a:lnSpc>
              <a:spcBef>
                <a:spcPts val="0"/>
              </a:spcBef>
              <a:spcAft>
                <a:spcPts val="0"/>
              </a:spcAft>
              <a:buClr>
                <a:srgbClr val="FFFEFF"/>
              </a:buClr>
              <a:buSzPts val="4000"/>
              <a:buFont typeface="Calibri"/>
              <a:buNone/>
            </a:pPr>
            <a:r>
              <a:rPr lang="en-US"/>
              <a:t>What is the impact for business</a:t>
            </a:r>
            <a:endParaRPr/>
          </a:p>
        </p:txBody>
      </p:sp>
      <p:sp>
        <p:nvSpPr>
          <p:cNvPr id="399" name="Google Shape;399;p9"/>
          <p:cNvSpPr txBox="1">
            <a:spLocks noGrp="1"/>
          </p:cNvSpPr>
          <p:nvPr>
            <p:ph type="body" idx="1"/>
          </p:nvPr>
        </p:nvSpPr>
        <p:spPr>
          <a:xfrm>
            <a:off x="4935984" y="213064"/>
            <a:ext cx="6189216" cy="6010183"/>
          </a:xfrm>
          <a:prstGeom prst="rect">
            <a:avLst/>
          </a:prstGeom>
          <a:noFill/>
          <a:ln>
            <a:noFill/>
          </a:ln>
        </p:spPr>
        <p:txBody>
          <a:bodyPr spcFirstLastPara="1" wrap="square" lIns="91425" tIns="45700" rIns="91425" bIns="45700" anchor="ctr" anchorCtr="0">
            <a:normAutofit fontScale="85000" lnSpcReduction="10000"/>
          </a:bodyPr>
          <a:lstStyle/>
          <a:p>
            <a:pPr marL="228600" lvl="0" indent="-228600" algn="l" rtl="0">
              <a:lnSpc>
                <a:spcPct val="120000"/>
              </a:lnSpc>
              <a:spcBef>
                <a:spcPts val="0"/>
              </a:spcBef>
              <a:spcAft>
                <a:spcPts val="0"/>
              </a:spcAft>
              <a:buSzPct val="109999"/>
              <a:buChar char="▪"/>
            </a:pPr>
            <a:r>
              <a:rPr lang="en-US">
                <a:solidFill>
                  <a:srgbClr val="FF0000"/>
                </a:solidFill>
              </a:rPr>
              <a:t>Increased efficiency: </a:t>
            </a:r>
            <a:r>
              <a:rPr lang="en-US"/>
              <a:t>Digital technology has made businesses more efficient by streamlining processes and reducing manual labor. For example, automation of repetitive tasks, such as accounting and invoicing, has led to significant time savings for businesses. </a:t>
            </a:r>
            <a:endParaRPr/>
          </a:p>
          <a:p>
            <a:pPr marL="228600" lvl="0" indent="-228600" algn="l" rtl="0">
              <a:lnSpc>
                <a:spcPct val="120000"/>
              </a:lnSpc>
              <a:spcBef>
                <a:spcPts val="1000"/>
              </a:spcBef>
              <a:spcAft>
                <a:spcPts val="0"/>
              </a:spcAft>
              <a:buSzPct val="109999"/>
              <a:buChar char="▪"/>
            </a:pPr>
            <a:r>
              <a:rPr lang="en-US">
                <a:solidFill>
                  <a:srgbClr val="FF0000"/>
                </a:solidFill>
              </a:rPr>
              <a:t>Enhanced customer engagement: </a:t>
            </a:r>
            <a:r>
              <a:rPr lang="en-US"/>
              <a:t>Digital technology has transformed the way businesses engage with customers by providing more personalized and interactive experiences. Social media platforms and messaging apps have become popular tools for businesses to communicate with customers and build relationships with them</a:t>
            </a:r>
            <a:endParaRPr/>
          </a:p>
          <a:p>
            <a:pPr marL="228600" lvl="0" indent="-228600" algn="l" rtl="0">
              <a:lnSpc>
                <a:spcPct val="120000"/>
              </a:lnSpc>
              <a:spcBef>
                <a:spcPts val="1000"/>
              </a:spcBef>
              <a:spcAft>
                <a:spcPts val="0"/>
              </a:spcAft>
              <a:buSzPct val="109999"/>
              <a:buChar char="▪"/>
            </a:pPr>
            <a:r>
              <a:rPr lang="en-US">
                <a:solidFill>
                  <a:srgbClr val="FF0000"/>
                </a:solidFill>
              </a:rPr>
              <a:t>Expanded reach: </a:t>
            </a:r>
            <a:r>
              <a:rPr lang="en-US"/>
              <a:t>E-commerce and digital marketing have allowed businesses to expand their reach beyond their local markets to reach customers across the country or even globally. This has opened up new growth opportunities for businesses</a:t>
            </a:r>
            <a:endParaRPr/>
          </a:p>
          <a:p>
            <a:pPr marL="228600" lvl="0" indent="-228600" algn="l" rtl="0">
              <a:lnSpc>
                <a:spcPct val="120000"/>
              </a:lnSpc>
              <a:spcBef>
                <a:spcPts val="1000"/>
              </a:spcBef>
              <a:spcAft>
                <a:spcPts val="0"/>
              </a:spcAft>
              <a:buSzPct val="109999"/>
              <a:buChar char="▪"/>
            </a:pPr>
            <a:r>
              <a:rPr lang="en-US">
                <a:solidFill>
                  <a:srgbClr val="FF0000"/>
                </a:solidFill>
              </a:rPr>
              <a:t>.Improved decision-making: </a:t>
            </a:r>
            <a:r>
              <a:rPr lang="en-US"/>
              <a:t>With the availability of big data and analytics tools, businesses can now make data-driven decisions. This has led to more informed and accurate decision-making, leading to improved business outcomes.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g4982e36c3549e495_0"/>
          <p:cNvSpPr txBox="1">
            <a:spLocks noGrp="1"/>
          </p:cNvSpPr>
          <p:nvPr>
            <p:ph type="title"/>
          </p:nvPr>
        </p:nvSpPr>
        <p:spPr>
          <a:xfrm>
            <a:off x="888631" y="2349925"/>
            <a:ext cx="3498900" cy="2456400"/>
          </a:xfrm>
          <a:prstGeom prst="rect">
            <a:avLst/>
          </a:prstGeom>
        </p:spPr>
        <p:txBody>
          <a:bodyPr spcFirstLastPara="1" wrap="square" lIns="228600" tIns="228600" rIns="228600" bIns="228600" anchor="ctr" anchorCtr="0">
            <a:normAutofit/>
          </a:bodyPr>
          <a:lstStyle/>
          <a:p>
            <a:pPr marL="0" lvl="0" indent="0" algn="ctr" rtl="0">
              <a:spcBef>
                <a:spcPts val="0"/>
              </a:spcBef>
              <a:spcAft>
                <a:spcPts val="0"/>
              </a:spcAft>
              <a:buNone/>
            </a:pPr>
            <a:r>
              <a:rPr lang="en-US"/>
              <a:t>Business Model </a:t>
            </a:r>
            <a:endParaRPr/>
          </a:p>
        </p:txBody>
      </p:sp>
      <p:sp>
        <p:nvSpPr>
          <p:cNvPr id="405" name="Google Shape;405;g4982e36c3549e495_0"/>
          <p:cNvSpPr txBox="1">
            <a:spLocks noGrp="1"/>
          </p:cNvSpPr>
          <p:nvPr>
            <p:ph type="body" idx="1"/>
          </p:nvPr>
        </p:nvSpPr>
        <p:spPr>
          <a:xfrm>
            <a:off x="5118447" y="803186"/>
            <a:ext cx="6282000" cy="5248500"/>
          </a:xfrm>
          <a:prstGeom prst="rect">
            <a:avLst/>
          </a:prstGeom>
        </p:spPr>
        <p:txBody>
          <a:bodyPr spcFirstLastPara="1" wrap="square" lIns="91425" tIns="45700" rIns="91425" bIns="45700" anchor="ctr" anchorCtr="0">
            <a:normAutofit/>
          </a:bodyPr>
          <a:lstStyle/>
          <a:p>
            <a:pPr marL="0" lvl="0" indent="0" algn="l" rtl="0">
              <a:spcBef>
                <a:spcPts val="1000"/>
              </a:spcBef>
              <a:spcAft>
                <a:spcPts val="0"/>
              </a:spcAft>
              <a:buNone/>
            </a:pPr>
            <a:r>
              <a:rPr lang="en-US"/>
              <a:t>Getting users to participate in competition to get prizes as free travel, and generating leads using the data collected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g23b527da330_1_1"/>
          <p:cNvSpPr txBox="1">
            <a:spLocks noGrp="1"/>
          </p:cNvSpPr>
          <p:nvPr>
            <p:ph type="title"/>
          </p:nvPr>
        </p:nvSpPr>
        <p:spPr>
          <a:xfrm>
            <a:off x="888631" y="2349925"/>
            <a:ext cx="3498900" cy="2456400"/>
          </a:xfrm>
          <a:prstGeom prst="rect">
            <a:avLst/>
          </a:prstGeom>
        </p:spPr>
        <p:txBody>
          <a:bodyPr spcFirstLastPara="1" wrap="square" lIns="228600" tIns="228600" rIns="228600" bIns="228600" anchor="ctr" anchorCtr="0">
            <a:normAutofit/>
          </a:bodyPr>
          <a:lstStyle/>
          <a:p>
            <a:pPr marL="0" lvl="0" indent="0" algn="ctr" rtl="0">
              <a:spcBef>
                <a:spcPts val="0"/>
              </a:spcBef>
              <a:spcAft>
                <a:spcPts val="0"/>
              </a:spcAft>
              <a:buNone/>
            </a:pPr>
            <a:r>
              <a:rPr lang="en-US"/>
              <a:t>Conclusion</a:t>
            </a:r>
            <a:endParaRPr/>
          </a:p>
        </p:txBody>
      </p:sp>
      <p:sp>
        <p:nvSpPr>
          <p:cNvPr id="411" name="Google Shape;411;g23b527da330_1_1"/>
          <p:cNvSpPr txBox="1">
            <a:spLocks noGrp="1"/>
          </p:cNvSpPr>
          <p:nvPr>
            <p:ph type="body" idx="1"/>
          </p:nvPr>
        </p:nvSpPr>
        <p:spPr>
          <a:xfrm>
            <a:off x="5104872" y="804761"/>
            <a:ext cx="6282000" cy="5248500"/>
          </a:xfrm>
          <a:prstGeom prst="rect">
            <a:avLst/>
          </a:prstGeom>
        </p:spPr>
        <p:txBody>
          <a:bodyPr spcFirstLastPara="1" wrap="square" lIns="91425" tIns="45700" rIns="91425" bIns="45700" anchor="ctr" anchorCtr="0">
            <a:normAutofit/>
          </a:bodyPr>
          <a:lstStyle/>
          <a:p>
            <a:pPr marL="457200" lvl="0" indent="-354330" algn="just" rtl="0">
              <a:spcBef>
                <a:spcPts val="1000"/>
              </a:spcBef>
              <a:spcAft>
                <a:spcPts val="0"/>
              </a:spcAft>
              <a:buClr>
                <a:srgbClr val="374151"/>
              </a:buClr>
              <a:buSzPts val="1980"/>
              <a:buChar char="●"/>
            </a:pPr>
            <a:r>
              <a:rPr lang="en-US">
                <a:solidFill>
                  <a:srgbClr val="374151"/>
                </a:solidFill>
                <a:highlight>
                  <a:srgbClr val="F7F7F8"/>
                </a:highlight>
              </a:rPr>
              <a:t>In conclusion, digital technology is transforming the Indian economy by creating new industries, improving financial inclusion, creating job opportunities, and improving the delivery of government services. However, there are still challenges to be addressed, such as ensuring equal access to technology and addressing cybersecurity risks. Overall, digital technology has the potential to significantly boost India's economic growth and development.</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pic>
        <p:nvPicPr>
          <p:cNvPr id="416" name="Google Shape;416;p10"/>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g23b527da330_0_82"/>
          <p:cNvSpPr txBox="1"/>
          <p:nvPr/>
        </p:nvSpPr>
        <p:spPr>
          <a:xfrm>
            <a:off x="1908300" y="406300"/>
            <a:ext cx="7835700" cy="1169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Font typeface="Arial"/>
              <a:buNone/>
            </a:pPr>
            <a:r>
              <a:rPr lang="en-US" sz="3200">
                <a:latin typeface="Algerian"/>
                <a:ea typeface="Algerian"/>
                <a:cs typeface="Algerian"/>
                <a:sym typeface="Algerian"/>
              </a:rPr>
              <a:t>digital technology transforming our economy</a:t>
            </a:r>
            <a:endParaRPr b="1">
              <a:latin typeface="Rockwell"/>
              <a:ea typeface="Rockwell"/>
              <a:cs typeface="Rockwell"/>
              <a:sym typeface="Rockwell"/>
            </a:endParaRPr>
          </a:p>
        </p:txBody>
      </p:sp>
      <p:sp>
        <p:nvSpPr>
          <p:cNvPr id="350" name="Google Shape;350;g23b527da330_0_82"/>
          <p:cNvSpPr txBox="1"/>
          <p:nvPr/>
        </p:nvSpPr>
        <p:spPr>
          <a:xfrm>
            <a:off x="3987400" y="3300405"/>
            <a:ext cx="8204700" cy="396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Rockwell"/>
              <a:ea typeface="Rockwell"/>
              <a:cs typeface="Rockwell"/>
              <a:sym typeface="Rockwell"/>
            </a:endParaRPr>
          </a:p>
        </p:txBody>
      </p:sp>
      <p:pic>
        <p:nvPicPr>
          <p:cNvPr id="2" name="How_is_Big_Tech_Transforming_India%E2%80%99s_Digital_Economy_and_Society_(1080p50)">
            <a:hlinkClick r:id="" action="ppaction://media"/>
            <a:extLst>
              <a:ext uri="{FF2B5EF4-FFF2-40B4-BE49-F238E27FC236}">
                <a16:creationId xmlns:a16="http://schemas.microsoft.com/office/drawing/2014/main" id="{6E0E0CDB-57C1-D652-E4A1-8B8C5A10468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48000" y="1576000"/>
            <a:ext cx="6968242" cy="391963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1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2"/>
          <p:cNvSpPr txBox="1">
            <a:spLocks noGrp="1"/>
          </p:cNvSpPr>
          <p:nvPr>
            <p:ph type="body" idx="1"/>
          </p:nvPr>
        </p:nvSpPr>
        <p:spPr>
          <a:xfrm>
            <a:off x="5118447" y="803186"/>
            <a:ext cx="6281873" cy="5248622"/>
          </a:xfrm>
          <a:prstGeom prst="rect">
            <a:avLst/>
          </a:prstGeom>
          <a:noFill/>
          <a:ln>
            <a:noFill/>
          </a:ln>
        </p:spPr>
        <p:txBody>
          <a:bodyPr spcFirstLastPara="1" wrap="square" lIns="91425" tIns="45700" rIns="91425" bIns="45700" anchor="ctr" anchorCtr="0">
            <a:normAutofit/>
          </a:bodyPr>
          <a:lstStyle/>
          <a:p>
            <a:pPr marL="228600" lvl="0" indent="-228600" algn="l" rtl="0">
              <a:lnSpc>
                <a:spcPct val="120000"/>
              </a:lnSpc>
              <a:spcBef>
                <a:spcPts val="0"/>
              </a:spcBef>
              <a:spcAft>
                <a:spcPts val="0"/>
              </a:spcAft>
              <a:buSzPts val="1980"/>
              <a:buChar char="▪"/>
            </a:pPr>
            <a:r>
              <a:rPr lang="en-US"/>
              <a:t>While digital technology is transforming the Indian economy in many positive ways,</a:t>
            </a:r>
            <a:endParaRPr/>
          </a:p>
          <a:p>
            <a:pPr marL="228600" lvl="0" indent="-228600" algn="l" rtl="0">
              <a:lnSpc>
                <a:spcPct val="120000"/>
              </a:lnSpc>
              <a:spcBef>
                <a:spcPts val="1000"/>
              </a:spcBef>
              <a:spcAft>
                <a:spcPts val="0"/>
              </a:spcAft>
              <a:buSzPts val="1980"/>
              <a:buFont typeface="Noto Sans Symbols"/>
              <a:buChar char="❖"/>
            </a:pPr>
            <a:r>
              <a:rPr lang="en-US" b="1"/>
              <a:t>Infrastructure challenges:</a:t>
            </a:r>
            <a:endParaRPr b="1"/>
          </a:p>
          <a:p>
            <a:pPr marL="228600" lvl="0" indent="-228600" algn="l" rtl="0">
              <a:lnSpc>
                <a:spcPct val="120000"/>
              </a:lnSpc>
              <a:spcBef>
                <a:spcPts val="1000"/>
              </a:spcBef>
              <a:spcAft>
                <a:spcPts val="0"/>
              </a:spcAft>
              <a:buSzPts val="1980"/>
              <a:buFont typeface="Noto Sans Symbols"/>
              <a:buChar char="❖"/>
            </a:pPr>
            <a:r>
              <a:rPr lang="en-US" b="1"/>
              <a:t>Skill gaps</a:t>
            </a:r>
            <a:endParaRPr b="1"/>
          </a:p>
          <a:p>
            <a:pPr marL="228600" lvl="0" indent="-228600" algn="l" rtl="0">
              <a:lnSpc>
                <a:spcPct val="120000"/>
              </a:lnSpc>
              <a:spcBef>
                <a:spcPts val="1000"/>
              </a:spcBef>
              <a:spcAft>
                <a:spcPts val="0"/>
              </a:spcAft>
              <a:buSzPts val="1980"/>
              <a:buFont typeface="Noto Sans Symbols"/>
              <a:buChar char="❖"/>
            </a:pPr>
            <a:r>
              <a:rPr lang="en-US" b="1"/>
              <a:t>Cybersecurity concerns:</a:t>
            </a:r>
            <a:endParaRPr b="1"/>
          </a:p>
          <a:p>
            <a:pPr marL="228600" lvl="0" indent="-228600" algn="l" rtl="0">
              <a:lnSpc>
                <a:spcPct val="120000"/>
              </a:lnSpc>
              <a:spcBef>
                <a:spcPts val="1000"/>
              </a:spcBef>
              <a:spcAft>
                <a:spcPts val="0"/>
              </a:spcAft>
              <a:buSzPts val="1980"/>
              <a:buFont typeface="Noto Sans Symbols"/>
              <a:buChar char="❖"/>
            </a:pPr>
            <a:r>
              <a:rPr lang="en-US" b="1"/>
              <a:t>Digital divide</a:t>
            </a:r>
            <a:endParaRPr/>
          </a:p>
        </p:txBody>
      </p:sp>
      <p:sp>
        <p:nvSpPr>
          <p:cNvPr id="357" name="Google Shape;357;p2"/>
          <p:cNvSpPr txBox="1"/>
          <p:nvPr/>
        </p:nvSpPr>
        <p:spPr>
          <a:xfrm>
            <a:off x="964200" y="2145675"/>
            <a:ext cx="3000000" cy="22779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r>
              <a:rPr lang="en-US" sz="4000">
                <a:solidFill>
                  <a:schemeClr val="lt1"/>
                </a:solidFill>
                <a:latin typeface="Calibri"/>
                <a:ea typeface="Calibri"/>
                <a:cs typeface="Calibri"/>
                <a:sym typeface="Calibri"/>
              </a:rPr>
              <a:t>Overall problem and business challenges</a:t>
            </a:r>
            <a:endParaRPr sz="4000">
              <a:solidFill>
                <a:schemeClr val="lt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3"/>
          <p:cNvSpPr txBox="1">
            <a:spLocks noGrp="1"/>
          </p:cNvSpPr>
          <p:nvPr>
            <p:ph type="body" idx="1"/>
          </p:nvPr>
        </p:nvSpPr>
        <p:spPr>
          <a:xfrm>
            <a:off x="4669654" y="488272"/>
            <a:ext cx="6486026" cy="6019059"/>
          </a:xfrm>
          <a:prstGeom prst="rect">
            <a:avLst/>
          </a:prstGeom>
          <a:solidFill>
            <a:schemeClr val="lt1">
              <a:alpha val="22745"/>
            </a:schemeClr>
          </a:solidFill>
          <a:ln>
            <a:noFill/>
          </a:ln>
        </p:spPr>
        <p:txBody>
          <a:bodyPr spcFirstLastPara="1" wrap="square" lIns="91425" tIns="45700" rIns="91425" bIns="45700" anchor="ctr" anchorCtr="0">
            <a:normAutofit fontScale="92500" lnSpcReduction="20000"/>
          </a:bodyPr>
          <a:lstStyle/>
          <a:p>
            <a:pPr marL="228600" lvl="0" indent="-228600" algn="just" rtl="0">
              <a:lnSpc>
                <a:spcPct val="120000"/>
              </a:lnSpc>
              <a:spcBef>
                <a:spcPts val="0"/>
              </a:spcBef>
              <a:spcAft>
                <a:spcPts val="0"/>
              </a:spcAft>
              <a:buSzPct val="109999"/>
              <a:buChar char="▪"/>
            </a:pPr>
            <a:r>
              <a:rPr lang="en-US" b="1">
                <a:solidFill>
                  <a:srgbClr val="FF0000"/>
                </a:solidFill>
                <a:latin typeface="Times New Roman"/>
                <a:ea typeface="Times New Roman"/>
                <a:cs typeface="Times New Roman"/>
                <a:sym typeface="Times New Roman"/>
              </a:rPr>
              <a:t>Infrastructure challenges: </a:t>
            </a:r>
            <a:r>
              <a:rPr lang="en-US" b="1">
                <a:solidFill>
                  <a:schemeClr val="dk1"/>
                </a:solidFill>
                <a:latin typeface="Times New Roman"/>
                <a:ea typeface="Times New Roman"/>
                <a:cs typeface="Times New Roman"/>
                <a:sym typeface="Times New Roman"/>
              </a:rPr>
              <a:t>While there has been significant progress in the development of digital infrastructure in India, there are still challenges that need to be addressed, such as poor internet connectivity and power supply in some areas. This can limit the adoption of digital technology and hinder the growth of businesses in these areas.</a:t>
            </a:r>
            <a:endParaRPr/>
          </a:p>
          <a:p>
            <a:pPr marL="228600" lvl="0" indent="-228600" algn="just" rtl="0">
              <a:lnSpc>
                <a:spcPct val="120000"/>
              </a:lnSpc>
              <a:spcBef>
                <a:spcPts val="1000"/>
              </a:spcBef>
              <a:spcAft>
                <a:spcPts val="0"/>
              </a:spcAft>
              <a:buSzPct val="109999"/>
              <a:buChar char="▪"/>
            </a:pPr>
            <a:r>
              <a:rPr lang="en-US" b="1">
                <a:solidFill>
                  <a:srgbClr val="FF0000"/>
                </a:solidFill>
                <a:latin typeface="Times New Roman"/>
                <a:ea typeface="Times New Roman"/>
                <a:cs typeface="Times New Roman"/>
                <a:sym typeface="Times New Roman"/>
              </a:rPr>
              <a:t>Skill gaps: </a:t>
            </a:r>
            <a:r>
              <a:rPr lang="en-US" b="1">
                <a:solidFill>
                  <a:schemeClr val="dk1"/>
                </a:solidFill>
                <a:latin typeface="Times New Roman"/>
                <a:ea typeface="Times New Roman"/>
                <a:cs typeface="Times New Roman"/>
                <a:sym typeface="Times New Roman"/>
              </a:rPr>
              <a:t>There is a significant skill gap in India when it comes to digital technology, with many workers lacking the skills and knowledge needed to work in the digital economy. This can limit the ability of businesses to leverage digital technology and compete in the global market.</a:t>
            </a:r>
            <a:endParaRPr/>
          </a:p>
          <a:p>
            <a:pPr marL="228600" lvl="0" indent="-228600" algn="just" rtl="0">
              <a:lnSpc>
                <a:spcPct val="120000"/>
              </a:lnSpc>
              <a:spcBef>
                <a:spcPts val="1000"/>
              </a:spcBef>
              <a:spcAft>
                <a:spcPts val="0"/>
              </a:spcAft>
              <a:buSzPct val="109999"/>
              <a:buChar char="▪"/>
            </a:pPr>
            <a:r>
              <a:rPr lang="en-US" b="1">
                <a:solidFill>
                  <a:srgbClr val="FF0000"/>
                </a:solidFill>
                <a:latin typeface="Times New Roman"/>
                <a:ea typeface="Times New Roman"/>
                <a:cs typeface="Times New Roman"/>
                <a:sym typeface="Times New Roman"/>
              </a:rPr>
              <a:t>Cybersecurity concerns: </a:t>
            </a:r>
            <a:r>
              <a:rPr lang="en-US" b="1">
                <a:solidFill>
                  <a:schemeClr val="dk1"/>
                </a:solidFill>
                <a:latin typeface="Times New Roman"/>
                <a:ea typeface="Times New Roman"/>
                <a:cs typeface="Times New Roman"/>
                <a:sym typeface="Times New Roman"/>
              </a:rPr>
              <a:t>With the growth of digital technology, there are also concerns around cybersecurity and data privacy. Businesses need to take steps to ensure that their data and systems are secure and protect their customers' privacy to maintain their reputation and trust.</a:t>
            </a:r>
            <a:endParaRPr/>
          </a:p>
          <a:p>
            <a:pPr marL="228600" lvl="0" indent="-228600" algn="just" rtl="0">
              <a:lnSpc>
                <a:spcPct val="120000"/>
              </a:lnSpc>
              <a:spcBef>
                <a:spcPts val="1000"/>
              </a:spcBef>
              <a:spcAft>
                <a:spcPts val="0"/>
              </a:spcAft>
              <a:buSzPct val="109999"/>
              <a:buChar char="▪"/>
            </a:pPr>
            <a:r>
              <a:rPr lang="en-US" b="1">
                <a:solidFill>
                  <a:srgbClr val="FF0000"/>
                </a:solidFill>
                <a:latin typeface="Times New Roman"/>
                <a:ea typeface="Times New Roman"/>
                <a:cs typeface="Times New Roman"/>
                <a:sym typeface="Times New Roman"/>
              </a:rPr>
              <a:t>Digital divide: </a:t>
            </a:r>
            <a:r>
              <a:rPr lang="en-US" b="1">
                <a:solidFill>
                  <a:schemeClr val="dk1"/>
                </a:solidFill>
                <a:latin typeface="Times New Roman"/>
                <a:ea typeface="Times New Roman"/>
                <a:cs typeface="Times New Roman"/>
                <a:sym typeface="Times New Roman"/>
              </a:rPr>
              <a:t>There is a significant digital divide in India, with many people in rural areas and low-income households lacking access to digital technology. This can limit their ability to participate in the digital economy and access the benefits of digital technology.</a:t>
            </a:r>
            <a:endParaRPr b="1">
              <a:solidFill>
                <a:schemeClr val="dk1"/>
              </a:solidFill>
              <a:latin typeface="Times New Roman"/>
              <a:ea typeface="Times New Roman"/>
              <a:cs typeface="Times New Roman"/>
              <a:sym typeface="Times New Roman"/>
            </a:endParaRPr>
          </a:p>
        </p:txBody>
      </p:sp>
      <p:sp>
        <p:nvSpPr>
          <p:cNvPr id="363" name="Google Shape;363;p3"/>
          <p:cNvSpPr txBox="1"/>
          <p:nvPr/>
        </p:nvSpPr>
        <p:spPr>
          <a:xfrm>
            <a:off x="1358284" y="2270009"/>
            <a:ext cx="2459114" cy="2713050"/>
          </a:xfrm>
          <a:prstGeom prst="rect">
            <a:avLst/>
          </a:prstGeom>
          <a:noFill/>
          <a:ln>
            <a:noFill/>
          </a:ln>
        </p:spPr>
        <p:txBody>
          <a:bodyPr spcFirstLastPara="1" wrap="square" lIns="91425" tIns="45700" rIns="91425" bIns="45700" anchor="t" anchorCtr="0">
            <a:spAutoFit/>
          </a:bodyPr>
          <a:lstStyle/>
          <a:p>
            <a:pPr marL="0" marR="0" lvl="0" indent="0" algn="ctr" rtl="0">
              <a:lnSpc>
                <a:spcPct val="85000"/>
              </a:lnSpc>
              <a:spcBef>
                <a:spcPts val="0"/>
              </a:spcBef>
              <a:spcAft>
                <a:spcPts val="0"/>
              </a:spcAft>
              <a:buNone/>
            </a:pPr>
            <a:r>
              <a:rPr lang="en-US" sz="4000" b="0" i="0" u="none" strike="noStrike" cap="none">
                <a:solidFill>
                  <a:srgbClr val="FFFEFF"/>
                </a:solidFill>
                <a:latin typeface="Calibri"/>
                <a:ea typeface="Calibri"/>
                <a:cs typeface="Calibri"/>
                <a:sym typeface="Calibri"/>
              </a:rPr>
              <a:t>Overall problem and business challenges</a:t>
            </a:r>
            <a:endParaRPr sz="4000" b="0" i="0" u="none" strike="noStrike" cap="none">
              <a:solidFill>
                <a:srgbClr val="FFFEFF"/>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4"/>
          <p:cNvSpPr txBox="1">
            <a:spLocks noGrp="1"/>
          </p:cNvSpPr>
          <p:nvPr>
            <p:ph type="title"/>
          </p:nvPr>
        </p:nvSpPr>
        <p:spPr>
          <a:xfrm>
            <a:off x="888631" y="2349925"/>
            <a:ext cx="3498979" cy="2456442"/>
          </a:xfrm>
          <a:prstGeom prst="rect">
            <a:avLst/>
          </a:prstGeom>
          <a:noFill/>
          <a:ln>
            <a:noFill/>
          </a:ln>
        </p:spPr>
        <p:txBody>
          <a:bodyPr spcFirstLastPara="1" wrap="square" lIns="228600" tIns="228600" rIns="228600" bIns="228600" anchor="ctr" anchorCtr="0">
            <a:normAutofit/>
          </a:bodyPr>
          <a:lstStyle/>
          <a:p>
            <a:pPr marL="0" lvl="0" indent="0" algn="ctr" rtl="0">
              <a:lnSpc>
                <a:spcPct val="85000"/>
              </a:lnSpc>
              <a:spcBef>
                <a:spcPts val="0"/>
              </a:spcBef>
              <a:spcAft>
                <a:spcPts val="0"/>
              </a:spcAft>
              <a:buClr>
                <a:srgbClr val="FFFEFF"/>
              </a:buClr>
              <a:buSzPts val="4000"/>
              <a:buFont typeface="Calibri"/>
              <a:buNone/>
            </a:pPr>
            <a:r>
              <a:rPr lang="en-US"/>
              <a:t>Current status</a:t>
            </a:r>
            <a:endParaRPr/>
          </a:p>
        </p:txBody>
      </p:sp>
      <p:sp>
        <p:nvSpPr>
          <p:cNvPr id="369" name="Google Shape;369;p4"/>
          <p:cNvSpPr txBox="1">
            <a:spLocks noGrp="1"/>
          </p:cNvSpPr>
          <p:nvPr>
            <p:ph type="body" idx="1"/>
          </p:nvPr>
        </p:nvSpPr>
        <p:spPr>
          <a:xfrm>
            <a:off x="5118447" y="803186"/>
            <a:ext cx="6281873" cy="5248622"/>
          </a:xfrm>
          <a:prstGeom prst="rect">
            <a:avLst/>
          </a:prstGeom>
          <a:noFill/>
          <a:ln>
            <a:noFill/>
          </a:ln>
        </p:spPr>
        <p:txBody>
          <a:bodyPr spcFirstLastPara="1" wrap="square" lIns="91425" tIns="45700" rIns="91425" bIns="45700" anchor="ctr" anchorCtr="0">
            <a:normAutofit/>
          </a:bodyPr>
          <a:lstStyle/>
          <a:p>
            <a:pPr marL="228600" lvl="0" indent="-228600" algn="just" rtl="0">
              <a:lnSpc>
                <a:spcPct val="120000"/>
              </a:lnSpc>
              <a:spcBef>
                <a:spcPts val="0"/>
              </a:spcBef>
              <a:spcAft>
                <a:spcPts val="0"/>
              </a:spcAft>
              <a:buSzPts val="1980"/>
              <a:buChar char="▪"/>
            </a:pPr>
            <a:r>
              <a:rPr lang="en-US"/>
              <a:t>The current status of how digital technology is transforming the Indian economy is quite positive India is undergoing a digital revolution, and digital technology is transforming the way businesses operate and how people interact with each other. Here are some examples of how digital technology is transforming the Indian economy:</a:t>
            </a:r>
            <a:endParaRPr/>
          </a:p>
          <a:p>
            <a:pPr marL="228600" lvl="0" indent="-228600" algn="l" rtl="0">
              <a:lnSpc>
                <a:spcPct val="120000"/>
              </a:lnSpc>
              <a:spcBef>
                <a:spcPts val="1000"/>
              </a:spcBef>
              <a:spcAft>
                <a:spcPts val="0"/>
              </a:spcAft>
              <a:buSzPts val="1980"/>
              <a:buFont typeface="Noto Sans Symbols"/>
              <a:buChar char="❖"/>
            </a:pPr>
            <a:r>
              <a:rPr lang="en-US" b="1"/>
              <a:t>E-commerce</a:t>
            </a:r>
            <a:endParaRPr/>
          </a:p>
          <a:p>
            <a:pPr marL="228600" lvl="0" indent="-228600" algn="l" rtl="0">
              <a:lnSpc>
                <a:spcPct val="120000"/>
              </a:lnSpc>
              <a:spcBef>
                <a:spcPts val="1000"/>
              </a:spcBef>
              <a:spcAft>
                <a:spcPts val="0"/>
              </a:spcAft>
              <a:buSzPts val="1980"/>
              <a:buFont typeface="Noto Sans Symbols"/>
              <a:buChar char="❖"/>
            </a:pPr>
            <a:r>
              <a:rPr lang="en-US" b="1"/>
              <a:t>Digital payments</a:t>
            </a:r>
            <a:endParaRPr/>
          </a:p>
          <a:p>
            <a:pPr marL="228600" lvl="0" indent="-228600" algn="l" rtl="0">
              <a:lnSpc>
                <a:spcPct val="120000"/>
              </a:lnSpc>
              <a:spcBef>
                <a:spcPts val="1000"/>
              </a:spcBef>
              <a:spcAft>
                <a:spcPts val="0"/>
              </a:spcAft>
              <a:buSzPts val="1980"/>
              <a:buFont typeface="Noto Sans Symbols"/>
              <a:buChar char="❖"/>
            </a:pPr>
            <a:r>
              <a:rPr lang="en-US" b="1"/>
              <a:t>Digital marketing</a:t>
            </a:r>
            <a:endParaRPr/>
          </a:p>
          <a:p>
            <a:pPr marL="228600" lvl="0" indent="-228600" algn="l" rtl="0">
              <a:lnSpc>
                <a:spcPct val="120000"/>
              </a:lnSpc>
              <a:spcBef>
                <a:spcPts val="1000"/>
              </a:spcBef>
              <a:spcAft>
                <a:spcPts val="0"/>
              </a:spcAft>
              <a:buSzPts val="1980"/>
              <a:buFont typeface="Noto Sans Symbols"/>
              <a:buChar char="❖"/>
            </a:pPr>
            <a:r>
              <a:rPr lang="en-US" b="1"/>
              <a:t>Remote work</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5"/>
          <p:cNvSpPr txBox="1">
            <a:spLocks noGrp="1"/>
          </p:cNvSpPr>
          <p:nvPr>
            <p:ph type="title"/>
          </p:nvPr>
        </p:nvSpPr>
        <p:spPr>
          <a:xfrm>
            <a:off x="888631" y="2349925"/>
            <a:ext cx="3498979" cy="2456442"/>
          </a:xfrm>
          <a:prstGeom prst="rect">
            <a:avLst/>
          </a:prstGeom>
          <a:noFill/>
          <a:ln>
            <a:noFill/>
          </a:ln>
        </p:spPr>
        <p:txBody>
          <a:bodyPr spcFirstLastPara="1" wrap="square" lIns="228600" tIns="228600" rIns="228600" bIns="228600" anchor="ctr" anchorCtr="0">
            <a:normAutofit/>
          </a:bodyPr>
          <a:lstStyle/>
          <a:p>
            <a:pPr marL="0" lvl="0" indent="0" algn="ctr" rtl="0">
              <a:lnSpc>
                <a:spcPct val="85000"/>
              </a:lnSpc>
              <a:spcBef>
                <a:spcPts val="0"/>
              </a:spcBef>
              <a:spcAft>
                <a:spcPts val="0"/>
              </a:spcAft>
              <a:buClr>
                <a:srgbClr val="FFFEFF"/>
              </a:buClr>
              <a:buSzPts val="4000"/>
              <a:buFont typeface="Calibri"/>
              <a:buNone/>
            </a:pPr>
            <a:r>
              <a:rPr lang="en-US"/>
              <a:t>Current status</a:t>
            </a:r>
            <a:endParaRPr/>
          </a:p>
        </p:txBody>
      </p:sp>
      <p:sp>
        <p:nvSpPr>
          <p:cNvPr id="375" name="Google Shape;375;p5"/>
          <p:cNvSpPr txBox="1">
            <a:spLocks noGrp="1"/>
          </p:cNvSpPr>
          <p:nvPr>
            <p:ph type="body" idx="1"/>
          </p:nvPr>
        </p:nvSpPr>
        <p:spPr>
          <a:xfrm>
            <a:off x="5118447" y="803186"/>
            <a:ext cx="6281873" cy="5248622"/>
          </a:xfrm>
          <a:prstGeom prst="rect">
            <a:avLst/>
          </a:prstGeom>
          <a:noFill/>
          <a:ln>
            <a:noFill/>
          </a:ln>
        </p:spPr>
        <p:txBody>
          <a:bodyPr spcFirstLastPara="1" wrap="square" lIns="91425" tIns="45700" rIns="91425" bIns="45700" anchor="ctr" anchorCtr="0">
            <a:normAutofit fontScale="92500" lnSpcReduction="20000"/>
          </a:bodyPr>
          <a:lstStyle/>
          <a:p>
            <a:pPr marL="228600" lvl="0" indent="-238029" algn="just" rtl="0">
              <a:lnSpc>
                <a:spcPct val="120000"/>
              </a:lnSpc>
              <a:spcBef>
                <a:spcPts val="0"/>
              </a:spcBef>
              <a:spcAft>
                <a:spcPts val="0"/>
              </a:spcAft>
              <a:buSzPct val="109999"/>
              <a:buChar char="▪"/>
            </a:pPr>
            <a:r>
              <a:rPr lang="en-US">
                <a:solidFill>
                  <a:srgbClr val="FF0000"/>
                </a:solidFill>
              </a:rPr>
              <a:t>E-commerce: </a:t>
            </a:r>
            <a:r>
              <a:rPr lang="en-US"/>
              <a:t>E-commerce has become a significant contributor to the Indian economy, with more and more people shopping online. According to a report by the Indian Brand Equity Foundation.</a:t>
            </a:r>
            <a:endParaRPr/>
          </a:p>
          <a:p>
            <a:pPr marL="228600" lvl="0" indent="-238029" algn="just" rtl="0">
              <a:lnSpc>
                <a:spcPct val="120000"/>
              </a:lnSpc>
              <a:spcBef>
                <a:spcPts val="1000"/>
              </a:spcBef>
              <a:spcAft>
                <a:spcPts val="0"/>
              </a:spcAft>
              <a:buSzPct val="109999"/>
              <a:buChar char="▪"/>
            </a:pPr>
            <a:r>
              <a:rPr lang="en-US">
                <a:solidFill>
                  <a:srgbClr val="FF0000"/>
                </a:solidFill>
              </a:rPr>
              <a:t>Digital payments: </a:t>
            </a:r>
            <a:r>
              <a:rPr lang="en-US"/>
              <a:t>Digital payments have become increasingly popular in India, with the government's push for a cashless economy and the rise of digital wallets such as Paytm and Google Pay. </a:t>
            </a:r>
            <a:endParaRPr/>
          </a:p>
          <a:p>
            <a:pPr marL="228600" lvl="0" indent="-238029" algn="just" rtl="0">
              <a:lnSpc>
                <a:spcPct val="120000"/>
              </a:lnSpc>
              <a:spcBef>
                <a:spcPts val="1000"/>
              </a:spcBef>
              <a:spcAft>
                <a:spcPts val="0"/>
              </a:spcAft>
              <a:buSzPct val="109999"/>
              <a:buChar char="▪"/>
            </a:pPr>
            <a:r>
              <a:rPr lang="en-US">
                <a:solidFill>
                  <a:srgbClr val="FF0000"/>
                </a:solidFill>
              </a:rPr>
              <a:t>Digital marketing: </a:t>
            </a:r>
            <a:r>
              <a:rPr lang="en-US"/>
              <a:t>Digital marketing has become an essential tool for businesses in India to reach their target audience and increase sales. Social media platforms such as Facebook and Instagram have become powerful marketing tools for businesses.</a:t>
            </a:r>
            <a:endParaRPr/>
          </a:p>
          <a:p>
            <a:pPr marL="228600" lvl="0" indent="-238029" algn="just" rtl="0">
              <a:lnSpc>
                <a:spcPct val="120000"/>
              </a:lnSpc>
              <a:spcBef>
                <a:spcPts val="1000"/>
              </a:spcBef>
              <a:spcAft>
                <a:spcPts val="0"/>
              </a:spcAft>
              <a:buSzPct val="109999"/>
              <a:buChar char="▪"/>
            </a:pPr>
            <a:r>
              <a:rPr lang="en-US">
                <a:solidFill>
                  <a:srgbClr val="FF0000"/>
                </a:solidFill>
              </a:rPr>
              <a:t>Remote work: </a:t>
            </a:r>
            <a:r>
              <a:rPr lang="en-US"/>
              <a:t>The COVID-19 pandemic has accelerated the trend towards remote work in India, with more and more companies adopting work-from-home policies. This has led to increased productivity, reduced costs, and improved work-life balance for employees.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6"/>
          <p:cNvSpPr txBox="1">
            <a:spLocks noGrp="1"/>
          </p:cNvSpPr>
          <p:nvPr>
            <p:ph type="title"/>
          </p:nvPr>
        </p:nvSpPr>
        <p:spPr>
          <a:xfrm>
            <a:off x="888631" y="2349925"/>
            <a:ext cx="3498979" cy="2456442"/>
          </a:xfrm>
          <a:prstGeom prst="rect">
            <a:avLst/>
          </a:prstGeom>
          <a:noFill/>
          <a:ln>
            <a:noFill/>
          </a:ln>
        </p:spPr>
        <p:txBody>
          <a:bodyPr spcFirstLastPara="1" wrap="square" lIns="228600" tIns="228600" rIns="228600" bIns="228600" anchor="ctr" anchorCtr="0">
            <a:normAutofit/>
          </a:bodyPr>
          <a:lstStyle/>
          <a:p>
            <a:pPr marL="0" lvl="0" indent="0" algn="ctr" rtl="0">
              <a:lnSpc>
                <a:spcPct val="85000"/>
              </a:lnSpc>
              <a:spcBef>
                <a:spcPts val="0"/>
              </a:spcBef>
              <a:spcAft>
                <a:spcPts val="0"/>
              </a:spcAft>
              <a:buClr>
                <a:srgbClr val="FFFEFF"/>
              </a:buClr>
              <a:buSzPts val="4000"/>
              <a:buFont typeface="Calibri"/>
              <a:buNone/>
            </a:pPr>
            <a:r>
              <a:rPr lang="en-US"/>
              <a:t>How we will solve the problem</a:t>
            </a:r>
            <a:endParaRPr/>
          </a:p>
        </p:txBody>
      </p:sp>
      <p:sp>
        <p:nvSpPr>
          <p:cNvPr id="381" name="Google Shape;381;p6"/>
          <p:cNvSpPr txBox="1">
            <a:spLocks noGrp="1"/>
          </p:cNvSpPr>
          <p:nvPr>
            <p:ph type="body" idx="1"/>
          </p:nvPr>
        </p:nvSpPr>
        <p:spPr>
          <a:xfrm>
            <a:off x="5118447" y="803186"/>
            <a:ext cx="6281873" cy="5248622"/>
          </a:xfrm>
          <a:prstGeom prst="rect">
            <a:avLst/>
          </a:prstGeom>
          <a:noFill/>
          <a:ln>
            <a:noFill/>
          </a:ln>
        </p:spPr>
        <p:txBody>
          <a:bodyPr spcFirstLastPara="1" wrap="square" lIns="91425" tIns="45700" rIns="91425" bIns="45700" anchor="ctr" anchorCtr="0">
            <a:normAutofit/>
          </a:bodyPr>
          <a:lstStyle/>
          <a:p>
            <a:pPr marL="228600" lvl="0" indent="-228600" algn="l" rtl="0">
              <a:lnSpc>
                <a:spcPct val="120000"/>
              </a:lnSpc>
              <a:spcBef>
                <a:spcPts val="0"/>
              </a:spcBef>
              <a:spcAft>
                <a:spcPts val="0"/>
              </a:spcAft>
              <a:buSzPts val="1980"/>
              <a:buChar char="▪"/>
            </a:pPr>
            <a:r>
              <a:rPr lang="en-US"/>
              <a:t>To solve the challenges and problems related to digital technology transforming the Indian economy, here are some potential solutions:</a:t>
            </a:r>
            <a:endParaRPr/>
          </a:p>
          <a:p>
            <a:pPr marL="228600" lvl="0" indent="-228600" algn="l" rtl="0">
              <a:lnSpc>
                <a:spcPct val="120000"/>
              </a:lnSpc>
              <a:spcBef>
                <a:spcPts val="1000"/>
              </a:spcBef>
              <a:spcAft>
                <a:spcPts val="0"/>
              </a:spcAft>
              <a:buSzPts val="1980"/>
              <a:buFont typeface="Noto Sans Symbols"/>
              <a:buChar char="❖"/>
            </a:pPr>
            <a:r>
              <a:rPr lang="en-US" b="1"/>
              <a:t>Bridging the digital divide: </a:t>
            </a:r>
            <a:endParaRPr b="1"/>
          </a:p>
          <a:p>
            <a:pPr marL="228600" lvl="0" indent="-228600" algn="l" rtl="0">
              <a:lnSpc>
                <a:spcPct val="120000"/>
              </a:lnSpc>
              <a:spcBef>
                <a:spcPts val="1000"/>
              </a:spcBef>
              <a:spcAft>
                <a:spcPts val="0"/>
              </a:spcAft>
              <a:buSzPts val="1980"/>
              <a:buFont typeface="Noto Sans Symbols"/>
              <a:buChar char="❖"/>
            </a:pPr>
            <a:r>
              <a:rPr lang="en-US" b="1"/>
              <a:t>Ensuring data privacy and security: </a:t>
            </a:r>
            <a:endParaRPr/>
          </a:p>
          <a:p>
            <a:pPr marL="228600" lvl="0" indent="-228600" algn="l" rtl="0">
              <a:lnSpc>
                <a:spcPct val="120000"/>
              </a:lnSpc>
              <a:spcBef>
                <a:spcPts val="1000"/>
              </a:spcBef>
              <a:spcAft>
                <a:spcPts val="0"/>
              </a:spcAft>
              <a:buSzPts val="1980"/>
              <a:buFont typeface="Noto Sans Symbols"/>
              <a:buChar char="❖"/>
            </a:pPr>
            <a:r>
              <a:rPr lang="en-US" b="1"/>
              <a:t>Promoting digital literacy:</a:t>
            </a:r>
            <a:endParaRPr/>
          </a:p>
          <a:p>
            <a:pPr marL="228600" lvl="0" indent="-228600" algn="l" rtl="0">
              <a:lnSpc>
                <a:spcPct val="120000"/>
              </a:lnSpc>
              <a:spcBef>
                <a:spcPts val="1000"/>
              </a:spcBef>
              <a:spcAft>
                <a:spcPts val="0"/>
              </a:spcAft>
              <a:buSzPts val="1980"/>
              <a:buFont typeface="Noto Sans Symbols"/>
              <a:buChar char="❖"/>
            </a:pPr>
            <a:r>
              <a:rPr lang="en-US" b="1"/>
              <a:t>Encouraging innovation: </a:t>
            </a:r>
            <a:endParaRPr/>
          </a:p>
          <a:p>
            <a:pPr marL="228600" lvl="0" indent="-102870" algn="l" rtl="0">
              <a:lnSpc>
                <a:spcPct val="120000"/>
              </a:lnSpc>
              <a:spcBef>
                <a:spcPts val="1000"/>
              </a:spcBef>
              <a:spcAft>
                <a:spcPts val="0"/>
              </a:spcAft>
              <a:buSzPts val="1980"/>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7"/>
          <p:cNvSpPr txBox="1">
            <a:spLocks noGrp="1"/>
          </p:cNvSpPr>
          <p:nvPr>
            <p:ph type="title"/>
          </p:nvPr>
        </p:nvSpPr>
        <p:spPr>
          <a:xfrm>
            <a:off x="888631" y="2349925"/>
            <a:ext cx="3498979" cy="2456442"/>
          </a:xfrm>
          <a:prstGeom prst="rect">
            <a:avLst/>
          </a:prstGeom>
          <a:noFill/>
          <a:ln>
            <a:noFill/>
          </a:ln>
        </p:spPr>
        <p:txBody>
          <a:bodyPr spcFirstLastPara="1" wrap="square" lIns="228600" tIns="228600" rIns="228600" bIns="228600" anchor="ctr" anchorCtr="0">
            <a:normAutofit/>
          </a:bodyPr>
          <a:lstStyle/>
          <a:p>
            <a:pPr marL="0" lvl="0" indent="0" algn="ctr" rtl="0">
              <a:lnSpc>
                <a:spcPct val="85000"/>
              </a:lnSpc>
              <a:spcBef>
                <a:spcPts val="0"/>
              </a:spcBef>
              <a:spcAft>
                <a:spcPts val="0"/>
              </a:spcAft>
              <a:buClr>
                <a:srgbClr val="FFFEFF"/>
              </a:buClr>
              <a:buSzPts val="4000"/>
              <a:buFont typeface="Calibri"/>
              <a:buNone/>
            </a:pPr>
            <a:r>
              <a:rPr lang="en-US"/>
              <a:t>How we will solve the problem</a:t>
            </a:r>
            <a:endParaRPr/>
          </a:p>
        </p:txBody>
      </p:sp>
      <p:sp>
        <p:nvSpPr>
          <p:cNvPr id="387" name="Google Shape;387;p7"/>
          <p:cNvSpPr txBox="1">
            <a:spLocks noGrp="1"/>
          </p:cNvSpPr>
          <p:nvPr>
            <p:ph type="body" idx="1"/>
          </p:nvPr>
        </p:nvSpPr>
        <p:spPr>
          <a:xfrm>
            <a:off x="5118447" y="803186"/>
            <a:ext cx="6281873" cy="5248622"/>
          </a:xfrm>
          <a:prstGeom prst="rect">
            <a:avLst/>
          </a:prstGeom>
          <a:noFill/>
          <a:ln>
            <a:noFill/>
          </a:ln>
        </p:spPr>
        <p:txBody>
          <a:bodyPr spcFirstLastPara="1" wrap="square" lIns="91425" tIns="45700" rIns="91425" bIns="45700" anchor="ctr" anchorCtr="0">
            <a:normAutofit fontScale="85000" lnSpcReduction="10000"/>
          </a:bodyPr>
          <a:lstStyle/>
          <a:p>
            <a:pPr marL="228600" lvl="0" indent="-228600" algn="just" rtl="0">
              <a:lnSpc>
                <a:spcPct val="120000"/>
              </a:lnSpc>
              <a:spcBef>
                <a:spcPts val="0"/>
              </a:spcBef>
              <a:spcAft>
                <a:spcPts val="0"/>
              </a:spcAft>
              <a:buSzPct val="109999"/>
              <a:buChar char="▪"/>
            </a:pPr>
            <a:r>
              <a:rPr lang="en-US">
                <a:solidFill>
                  <a:srgbClr val="FF0000"/>
                </a:solidFill>
              </a:rPr>
              <a:t>Bridging the digital divide: </a:t>
            </a:r>
            <a:r>
              <a:rPr lang="en-US"/>
              <a:t>The government and businesses need to work together to bridge the digital divide by increasing access to digital infrastructure, such as high-speed internet and smartphones, in rural and underprivileged areas. </a:t>
            </a:r>
            <a:endParaRPr/>
          </a:p>
          <a:p>
            <a:pPr marL="228600" lvl="0" indent="-228600" algn="just" rtl="0">
              <a:lnSpc>
                <a:spcPct val="120000"/>
              </a:lnSpc>
              <a:spcBef>
                <a:spcPts val="1000"/>
              </a:spcBef>
              <a:spcAft>
                <a:spcPts val="0"/>
              </a:spcAft>
              <a:buSzPct val="109999"/>
              <a:buChar char="▪"/>
            </a:pPr>
            <a:r>
              <a:rPr lang="en-US">
                <a:solidFill>
                  <a:srgbClr val="FF0000"/>
                </a:solidFill>
              </a:rPr>
              <a:t>Ensuring data privacy and security: </a:t>
            </a:r>
            <a:r>
              <a:rPr lang="en-US"/>
              <a:t>With the increased use of digital technology, it is crucial to ensure data privacy and security to protect users' personal information. The government needs to enact robust data protection laws and regulations to prevent data breaches and cyber-attacks.</a:t>
            </a:r>
            <a:endParaRPr/>
          </a:p>
          <a:p>
            <a:pPr marL="228600" lvl="0" indent="-228600" algn="just" rtl="0">
              <a:lnSpc>
                <a:spcPct val="120000"/>
              </a:lnSpc>
              <a:spcBef>
                <a:spcPts val="1000"/>
              </a:spcBef>
              <a:spcAft>
                <a:spcPts val="0"/>
              </a:spcAft>
              <a:buSzPct val="109999"/>
              <a:buChar char="▪"/>
            </a:pPr>
            <a:r>
              <a:rPr lang="en-US">
                <a:solidFill>
                  <a:srgbClr val="FF0000"/>
                </a:solidFill>
              </a:rPr>
              <a:t>Promoting digital literacy: </a:t>
            </a:r>
            <a:r>
              <a:rPr lang="en-US"/>
              <a:t>To ensure that everyone benefits from the digital revolution, there needs to be a focus on promoting digital literacy and providing training and education programs to help people develop digital skills.</a:t>
            </a:r>
            <a:endParaRPr/>
          </a:p>
          <a:p>
            <a:pPr marL="228600" lvl="0" indent="-228600" algn="just" rtl="0">
              <a:lnSpc>
                <a:spcPct val="120000"/>
              </a:lnSpc>
              <a:spcBef>
                <a:spcPts val="1000"/>
              </a:spcBef>
              <a:spcAft>
                <a:spcPts val="0"/>
              </a:spcAft>
              <a:buSzPct val="109999"/>
              <a:buChar char="▪"/>
            </a:pPr>
            <a:r>
              <a:rPr lang="en-US">
                <a:solidFill>
                  <a:srgbClr val="FF0000"/>
                </a:solidFill>
              </a:rPr>
              <a:t>Encouraging innovation: </a:t>
            </a:r>
            <a:r>
              <a:rPr lang="en-US"/>
              <a:t>The government needs to encourage innovation and entrepreneurship by creating a favorable environment for startups and small businesses. This could include policies such as tax incentives and easier access to funding.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8"/>
          <p:cNvSpPr txBox="1">
            <a:spLocks noGrp="1"/>
          </p:cNvSpPr>
          <p:nvPr>
            <p:ph type="title"/>
          </p:nvPr>
        </p:nvSpPr>
        <p:spPr>
          <a:xfrm>
            <a:off x="888631" y="2349925"/>
            <a:ext cx="3498979" cy="2456442"/>
          </a:xfrm>
          <a:prstGeom prst="rect">
            <a:avLst/>
          </a:prstGeom>
          <a:noFill/>
          <a:ln>
            <a:noFill/>
          </a:ln>
        </p:spPr>
        <p:txBody>
          <a:bodyPr spcFirstLastPara="1" wrap="square" lIns="228600" tIns="228600" rIns="228600" bIns="228600" anchor="ctr" anchorCtr="0">
            <a:normAutofit/>
          </a:bodyPr>
          <a:lstStyle/>
          <a:p>
            <a:pPr marL="0" lvl="0" indent="0" algn="ctr" rtl="0">
              <a:lnSpc>
                <a:spcPct val="85000"/>
              </a:lnSpc>
              <a:spcBef>
                <a:spcPts val="0"/>
              </a:spcBef>
              <a:spcAft>
                <a:spcPts val="0"/>
              </a:spcAft>
              <a:buClr>
                <a:srgbClr val="FFFEFF"/>
              </a:buClr>
              <a:buSzPts val="4000"/>
              <a:buFont typeface="Calibri"/>
              <a:buNone/>
            </a:pPr>
            <a:r>
              <a:rPr lang="en-US"/>
              <a:t>What is the impact for business</a:t>
            </a:r>
            <a:endParaRPr/>
          </a:p>
        </p:txBody>
      </p:sp>
      <p:sp>
        <p:nvSpPr>
          <p:cNvPr id="393" name="Google Shape;393;p8"/>
          <p:cNvSpPr txBox="1">
            <a:spLocks noGrp="1"/>
          </p:cNvSpPr>
          <p:nvPr>
            <p:ph type="body" idx="1"/>
          </p:nvPr>
        </p:nvSpPr>
        <p:spPr>
          <a:xfrm>
            <a:off x="5118447" y="803186"/>
            <a:ext cx="6281873" cy="5248622"/>
          </a:xfrm>
          <a:prstGeom prst="rect">
            <a:avLst/>
          </a:prstGeom>
          <a:noFill/>
          <a:ln>
            <a:noFill/>
          </a:ln>
        </p:spPr>
        <p:txBody>
          <a:bodyPr spcFirstLastPara="1" wrap="square" lIns="91425" tIns="45700" rIns="91425" bIns="45700" anchor="ctr" anchorCtr="0">
            <a:normAutofit/>
          </a:bodyPr>
          <a:lstStyle/>
          <a:p>
            <a:pPr marL="228600" lvl="0" indent="-228600" algn="l" rtl="0">
              <a:lnSpc>
                <a:spcPct val="120000"/>
              </a:lnSpc>
              <a:spcBef>
                <a:spcPts val="0"/>
              </a:spcBef>
              <a:spcAft>
                <a:spcPts val="0"/>
              </a:spcAft>
              <a:buSzPts val="1980"/>
              <a:buChar char="▪"/>
            </a:pPr>
            <a:r>
              <a:rPr lang="en-US"/>
              <a:t>The impact of digital technology on businesses in India has been significant. Here are some ways in which digital technology has transformed the Indian business landscape:</a:t>
            </a:r>
            <a:endParaRPr/>
          </a:p>
          <a:p>
            <a:pPr marL="228600" lvl="0" indent="-228600" algn="l" rtl="0">
              <a:lnSpc>
                <a:spcPct val="120000"/>
              </a:lnSpc>
              <a:spcBef>
                <a:spcPts val="1000"/>
              </a:spcBef>
              <a:spcAft>
                <a:spcPts val="0"/>
              </a:spcAft>
              <a:buSzPts val="1980"/>
              <a:buFont typeface="Noto Sans Symbols"/>
              <a:buChar char="❖"/>
            </a:pPr>
            <a:r>
              <a:rPr lang="en-US" b="1"/>
              <a:t>Increased efficiency</a:t>
            </a:r>
            <a:endParaRPr/>
          </a:p>
          <a:p>
            <a:pPr marL="228600" lvl="0" indent="-228600" algn="l" rtl="0">
              <a:lnSpc>
                <a:spcPct val="120000"/>
              </a:lnSpc>
              <a:spcBef>
                <a:spcPts val="1000"/>
              </a:spcBef>
              <a:spcAft>
                <a:spcPts val="0"/>
              </a:spcAft>
              <a:buSzPts val="1980"/>
              <a:buFont typeface="Noto Sans Symbols"/>
              <a:buChar char="❖"/>
            </a:pPr>
            <a:r>
              <a:rPr lang="en-US" b="1"/>
              <a:t>Enhanced customer engagement</a:t>
            </a:r>
            <a:endParaRPr/>
          </a:p>
          <a:p>
            <a:pPr marL="228600" lvl="0" indent="-228600" algn="l" rtl="0">
              <a:lnSpc>
                <a:spcPct val="120000"/>
              </a:lnSpc>
              <a:spcBef>
                <a:spcPts val="1000"/>
              </a:spcBef>
              <a:spcAft>
                <a:spcPts val="0"/>
              </a:spcAft>
              <a:buSzPts val="1980"/>
              <a:buFont typeface="Noto Sans Symbols"/>
              <a:buChar char="❖"/>
            </a:pPr>
            <a:r>
              <a:rPr lang="en-US" b="1"/>
              <a:t>Expanded reach</a:t>
            </a:r>
            <a:endParaRPr/>
          </a:p>
          <a:p>
            <a:pPr marL="228600" lvl="0" indent="-228600" algn="l" rtl="0">
              <a:lnSpc>
                <a:spcPct val="120000"/>
              </a:lnSpc>
              <a:spcBef>
                <a:spcPts val="1000"/>
              </a:spcBef>
              <a:spcAft>
                <a:spcPts val="0"/>
              </a:spcAft>
              <a:buSzPts val="1980"/>
              <a:buFont typeface="Noto Sans Symbols"/>
              <a:buChar char="❖"/>
            </a:pPr>
            <a:r>
              <a:rPr lang="en-US" b="1"/>
              <a:t>Improved decision-making</a:t>
            </a:r>
            <a:endParaRPr/>
          </a:p>
          <a:p>
            <a:pPr marL="228600" lvl="0" indent="-102870" algn="l" rtl="0">
              <a:lnSpc>
                <a:spcPct val="120000"/>
              </a:lnSpc>
              <a:spcBef>
                <a:spcPts val="1000"/>
              </a:spcBef>
              <a:spcAft>
                <a:spcPts val="0"/>
              </a:spcAft>
              <a:buSzPts val="1980"/>
              <a:buNone/>
            </a:pPr>
            <a:endParaRPr/>
          </a:p>
        </p:txBody>
      </p:sp>
    </p:spTree>
  </p:cSld>
  <p:clrMapOvr>
    <a:masterClrMapping/>
  </p:clrMapOvr>
</p:sld>
</file>

<file path=ppt/theme/theme1.xml><?xml version="1.0" encoding="utf-8"?>
<a:theme xmlns:a="http://schemas.openxmlformats.org/drawingml/2006/main" name="Atlas">
  <a:themeElements>
    <a:clrScheme name="Atlas">
      <a:dk1>
        <a:srgbClr val="000000"/>
      </a:dk1>
      <a:lt1>
        <a:srgbClr val="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1008</Words>
  <Application>Microsoft Office PowerPoint</Application>
  <PresentationFormat>Widescreen</PresentationFormat>
  <Paragraphs>64</Paragraphs>
  <Slides>13</Slides>
  <Notes>13</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Algerian</vt:lpstr>
      <vt:lpstr>Times New Roman</vt:lpstr>
      <vt:lpstr>Gill Sans</vt:lpstr>
      <vt:lpstr>Noto Sans Symbols</vt:lpstr>
      <vt:lpstr>Arial</vt:lpstr>
      <vt:lpstr>Roboto</vt:lpstr>
      <vt:lpstr>Calibri</vt:lpstr>
      <vt:lpstr>Rockwell</vt:lpstr>
      <vt:lpstr>Twentieth Century</vt:lpstr>
      <vt:lpstr>Atlas</vt:lpstr>
      <vt:lpstr>PowerPoint Presentation</vt:lpstr>
      <vt:lpstr>PowerPoint Presentation</vt:lpstr>
      <vt:lpstr>PowerPoint Presentation</vt:lpstr>
      <vt:lpstr>PowerPoint Presentation</vt:lpstr>
      <vt:lpstr>Current status</vt:lpstr>
      <vt:lpstr>Current status</vt:lpstr>
      <vt:lpstr>How we will solve the problem</vt:lpstr>
      <vt:lpstr>How we will solve the problem</vt:lpstr>
      <vt:lpstr>What is the impact for business</vt:lpstr>
      <vt:lpstr>What is the impact for business</vt:lpstr>
      <vt:lpstr>Business Model </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HARISH KULKARNI</dc:creator>
  <cp:lastModifiedBy>HARISH KULKARNI</cp:lastModifiedBy>
  <cp:revision>1</cp:revision>
  <dcterms:created xsi:type="dcterms:W3CDTF">2023-04-26T11:08:04Z</dcterms:created>
  <dcterms:modified xsi:type="dcterms:W3CDTF">2023-06-11T04:55:13Z</dcterms:modified>
</cp:coreProperties>
</file>